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7"/>
  </p:notesMasterIdLst>
  <p:handoutMasterIdLst>
    <p:handoutMasterId r:id="rId28"/>
  </p:handoutMasterIdLst>
  <p:sldIdLst>
    <p:sldId id="261" r:id="rId5"/>
    <p:sldId id="257" r:id="rId6"/>
    <p:sldId id="272" r:id="rId7"/>
    <p:sldId id="263" r:id="rId8"/>
    <p:sldId id="269" r:id="rId9"/>
    <p:sldId id="270" r:id="rId10"/>
    <p:sldId id="271" r:id="rId11"/>
    <p:sldId id="264" r:id="rId12"/>
    <p:sldId id="265" r:id="rId13"/>
    <p:sldId id="266" r:id="rId14"/>
    <p:sldId id="267" r:id="rId15"/>
    <p:sldId id="278" r:id="rId16"/>
    <p:sldId id="279" r:id="rId17"/>
    <p:sldId id="280" r:id="rId18"/>
    <p:sldId id="258" r:id="rId19"/>
    <p:sldId id="276" r:id="rId20"/>
    <p:sldId id="277" r:id="rId21"/>
    <p:sldId id="281" r:id="rId22"/>
    <p:sldId id="284" r:id="rId23"/>
    <p:sldId id="282" r:id="rId24"/>
    <p:sldId id="283" r:id="rId25"/>
    <p:sldId id="259" r:id="rId26"/>
  </p:sldIdLst>
  <p:sldSz cx="12192000" cy="6858000"/>
  <p:notesSz cx="6858000" cy="9144000"/>
  <p:custDataLst>
    <p:tags r:id="rId2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6" autoAdjust="0"/>
  </p:normalViewPr>
  <p:slideViewPr>
    <p:cSldViewPr snapToGrid="0">
      <p:cViewPr varScale="1">
        <p:scale>
          <a:sx n="85" d="100"/>
          <a:sy n="85" d="100"/>
        </p:scale>
        <p:origin x="590" y="72"/>
      </p:cViewPr>
      <p:guideLst>
        <p:guide orient="horz" pos="2160"/>
        <p:guide pos="3840"/>
      </p:guideLst>
    </p:cSldViewPr>
  </p:slideViewPr>
  <p:notesTextViewPr>
    <p:cViewPr>
      <p:scale>
        <a:sx n="1" d="1"/>
        <a:sy n="1" d="1"/>
      </p:scale>
      <p:origin x="0" y="0"/>
    </p:cViewPr>
  </p:notesTextViewPr>
  <p:notesViewPr>
    <p:cSldViewPr snapToGrid="0">
      <p:cViewPr varScale="1">
        <p:scale>
          <a:sx n="51" d="100"/>
          <a:sy n="51" d="100"/>
        </p:scale>
        <p:origin x="241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E9812E-A575-41E7-93D6-ED2160D1A5F9}" type="doc">
      <dgm:prSet loTypeId="urn:microsoft.com/office/officeart/2005/8/layout/process1" loCatId="process" qsTypeId="urn:microsoft.com/office/officeart/2005/8/quickstyle/simple5" qsCatId="simple" csTypeId="urn:microsoft.com/office/officeart/2005/8/colors/accent1_2" csCatId="accent1" phldr="1"/>
      <dgm:spPr/>
    </dgm:pt>
    <dgm:pt modelId="{574C4818-F49B-48F5-8A35-9BAD3FDD6AA6}">
      <dgm:prSet phldrT="[文字]"/>
      <dgm:spPr/>
      <dgm:t>
        <a:bodyPr/>
        <a:lstStyle/>
        <a:p>
          <a:r>
            <a:rPr lang="en-US" altLang="zh-TW" dirty="0"/>
            <a:t>Camera</a:t>
          </a:r>
          <a:endParaRPr lang="zh-TW" altLang="en-US" dirty="0"/>
        </a:p>
      </dgm:t>
    </dgm:pt>
    <dgm:pt modelId="{4E88E81C-53A4-4158-9917-959FB9EB0680}" type="parTrans" cxnId="{10141999-8196-4A3E-AA21-21C9455C340F}">
      <dgm:prSet/>
      <dgm:spPr/>
      <dgm:t>
        <a:bodyPr/>
        <a:lstStyle/>
        <a:p>
          <a:endParaRPr lang="zh-TW" altLang="en-US"/>
        </a:p>
      </dgm:t>
    </dgm:pt>
    <dgm:pt modelId="{1E4FD43D-EFEF-45FF-9C7B-4A805C4FAEC2}" type="sibTrans" cxnId="{10141999-8196-4A3E-AA21-21C9455C340F}">
      <dgm:prSet/>
      <dgm:spPr/>
      <dgm:t>
        <a:bodyPr/>
        <a:lstStyle/>
        <a:p>
          <a:endParaRPr lang="zh-TW" altLang="en-US"/>
        </a:p>
      </dgm:t>
    </dgm:pt>
    <dgm:pt modelId="{C8AF3FB4-EDE7-4751-ABD5-32BC6AA785B1}">
      <dgm:prSet phldrT="[文字]"/>
      <dgm:spPr/>
      <dgm:t>
        <a:bodyPr/>
        <a:lstStyle/>
        <a:p>
          <a:r>
            <a:rPr lang="en-US" altLang="zh-TW" dirty="0"/>
            <a:t>WE-I</a:t>
          </a:r>
          <a:r>
            <a:rPr lang="zh-TW" altLang="en-US" dirty="0"/>
            <a:t> </a:t>
          </a:r>
          <a:r>
            <a:rPr lang="en-US" altLang="zh-TW" dirty="0"/>
            <a:t>Plus &amp; ARC</a:t>
          </a:r>
          <a:endParaRPr lang="zh-TW" altLang="en-US" dirty="0"/>
        </a:p>
      </dgm:t>
    </dgm:pt>
    <dgm:pt modelId="{64801A44-A537-482D-905A-B5740541591A}" type="parTrans" cxnId="{D56DC092-5A2C-48A6-BA98-26529F179B69}">
      <dgm:prSet/>
      <dgm:spPr/>
      <dgm:t>
        <a:bodyPr/>
        <a:lstStyle/>
        <a:p>
          <a:endParaRPr lang="zh-TW" altLang="en-US"/>
        </a:p>
      </dgm:t>
    </dgm:pt>
    <dgm:pt modelId="{6AAB7F46-D50B-46CA-B9AC-079544318CF1}" type="sibTrans" cxnId="{D56DC092-5A2C-48A6-BA98-26529F179B69}">
      <dgm:prSet/>
      <dgm:spPr/>
      <dgm:t>
        <a:bodyPr/>
        <a:lstStyle/>
        <a:p>
          <a:endParaRPr lang="zh-TW" altLang="en-US"/>
        </a:p>
      </dgm:t>
    </dgm:pt>
    <dgm:pt modelId="{F113B5AD-3357-400A-BB04-6D63EBC35076}">
      <dgm:prSet phldrT="[文字]"/>
      <dgm:spPr/>
      <dgm:t>
        <a:bodyPr/>
        <a:lstStyle/>
        <a:p>
          <a:r>
            <a:rPr lang="en-US" altLang="zh-TW" dirty="0"/>
            <a:t>Car</a:t>
          </a:r>
          <a:endParaRPr lang="zh-TW" altLang="en-US" dirty="0"/>
        </a:p>
      </dgm:t>
    </dgm:pt>
    <dgm:pt modelId="{944D4121-2F44-4D49-9C17-364DBB185B3D}" type="parTrans" cxnId="{2AD6D91B-38EB-48D5-BB40-912949657FC6}">
      <dgm:prSet/>
      <dgm:spPr/>
      <dgm:t>
        <a:bodyPr/>
        <a:lstStyle/>
        <a:p>
          <a:endParaRPr lang="zh-TW" altLang="en-US"/>
        </a:p>
      </dgm:t>
    </dgm:pt>
    <dgm:pt modelId="{207DC9D3-F286-4D5C-9CF9-10D5F0DCF796}" type="sibTrans" cxnId="{2AD6D91B-38EB-48D5-BB40-912949657FC6}">
      <dgm:prSet/>
      <dgm:spPr/>
      <dgm:t>
        <a:bodyPr/>
        <a:lstStyle/>
        <a:p>
          <a:endParaRPr lang="zh-TW" altLang="en-US"/>
        </a:p>
      </dgm:t>
    </dgm:pt>
    <dgm:pt modelId="{89330935-5EBF-4280-9D19-270EDD69C7C6}" type="pres">
      <dgm:prSet presAssocID="{87E9812E-A575-41E7-93D6-ED2160D1A5F9}" presName="Name0" presStyleCnt="0">
        <dgm:presLayoutVars>
          <dgm:dir/>
          <dgm:resizeHandles val="exact"/>
        </dgm:presLayoutVars>
      </dgm:prSet>
      <dgm:spPr/>
    </dgm:pt>
    <dgm:pt modelId="{F00592E2-4782-4A50-8939-AF030086933E}" type="pres">
      <dgm:prSet presAssocID="{574C4818-F49B-48F5-8A35-9BAD3FDD6AA6}" presName="node" presStyleLbl="node1" presStyleIdx="0" presStyleCnt="3">
        <dgm:presLayoutVars>
          <dgm:bulletEnabled val="1"/>
        </dgm:presLayoutVars>
      </dgm:prSet>
      <dgm:spPr/>
    </dgm:pt>
    <dgm:pt modelId="{9807C0B9-FD5B-428F-969D-C0225E4D649E}" type="pres">
      <dgm:prSet presAssocID="{1E4FD43D-EFEF-45FF-9C7B-4A805C4FAEC2}" presName="sibTrans" presStyleLbl="sibTrans2D1" presStyleIdx="0" presStyleCnt="2"/>
      <dgm:spPr/>
    </dgm:pt>
    <dgm:pt modelId="{9F423AC9-BDC3-4B40-B33B-9ED3088162F8}" type="pres">
      <dgm:prSet presAssocID="{1E4FD43D-EFEF-45FF-9C7B-4A805C4FAEC2}" presName="connectorText" presStyleLbl="sibTrans2D1" presStyleIdx="0" presStyleCnt="2"/>
      <dgm:spPr/>
    </dgm:pt>
    <dgm:pt modelId="{ADE79781-16F9-43C4-A33D-1E5310CF8073}" type="pres">
      <dgm:prSet presAssocID="{C8AF3FB4-EDE7-4751-ABD5-32BC6AA785B1}" presName="node" presStyleLbl="node1" presStyleIdx="1" presStyleCnt="3">
        <dgm:presLayoutVars>
          <dgm:bulletEnabled val="1"/>
        </dgm:presLayoutVars>
      </dgm:prSet>
      <dgm:spPr/>
    </dgm:pt>
    <dgm:pt modelId="{14C8231D-8023-4D8D-9B41-AB2A8D3D4410}" type="pres">
      <dgm:prSet presAssocID="{6AAB7F46-D50B-46CA-B9AC-079544318CF1}" presName="sibTrans" presStyleLbl="sibTrans2D1" presStyleIdx="1" presStyleCnt="2"/>
      <dgm:spPr/>
    </dgm:pt>
    <dgm:pt modelId="{1868725F-FF39-47BB-8E8F-4E8BCE50C3CA}" type="pres">
      <dgm:prSet presAssocID="{6AAB7F46-D50B-46CA-B9AC-079544318CF1}" presName="connectorText" presStyleLbl="sibTrans2D1" presStyleIdx="1" presStyleCnt="2"/>
      <dgm:spPr/>
    </dgm:pt>
    <dgm:pt modelId="{8FC42267-F1B8-4E38-9789-DF66B24B3E38}" type="pres">
      <dgm:prSet presAssocID="{F113B5AD-3357-400A-BB04-6D63EBC35076}" presName="node" presStyleLbl="node1" presStyleIdx="2" presStyleCnt="3">
        <dgm:presLayoutVars>
          <dgm:bulletEnabled val="1"/>
        </dgm:presLayoutVars>
      </dgm:prSet>
      <dgm:spPr/>
    </dgm:pt>
  </dgm:ptLst>
  <dgm:cxnLst>
    <dgm:cxn modelId="{3A7E8A05-17BE-4C45-929A-0567D752F8C8}" type="presOf" srcId="{F113B5AD-3357-400A-BB04-6D63EBC35076}" destId="{8FC42267-F1B8-4E38-9789-DF66B24B3E38}" srcOrd="0" destOrd="0" presId="urn:microsoft.com/office/officeart/2005/8/layout/process1"/>
    <dgm:cxn modelId="{3ACF2F1A-1ED2-48E2-87A2-3A74EF3F7BCE}" type="presOf" srcId="{C8AF3FB4-EDE7-4751-ABD5-32BC6AA785B1}" destId="{ADE79781-16F9-43C4-A33D-1E5310CF8073}" srcOrd="0" destOrd="0" presId="urn:microsoft.com/office/officeart/2005/8/layout/process1"/>
    <dgm:cxn modelId="{2AD6D91B-38EB-48D5-BB40-912949657FC6}" srcId="{87E9812E-A575-41E7-93D6-ED2160D1A5F9}" destId="{F113B5AD-3357-400A-BB04-6D63EBC35076}" srcOrd="2" destOrd="0" parTransId="{944D4121-2F44-4D49-9C17-364DBB185B3D}" sibTransId="{207DC9D3-F286-4D5C-9CF9-10D5F0DCF796}"/>
    <dgm:cxn modelId="{57E3B130-D34A-4A8D-98B1-8500A059DA28}" type="presOf" srcId="{6AAB7F46-D50B-46CA-B9AC-079544318CF1}" destId="{14C8231D-8023-4D8D-9B41-AB2A8D3D4410}" srcOrd="0" destOrd="0" presId="urn:microsoft.com/office/officeart/2005/8/layout/process1"/>
    <dgm:cxn modelId="{95FACD3B-C376-4A00-9116-1F3A4677D67B}" type="presOf" srcId="{87E9812E-A575-41E7-93D6-ED2160D1A5F9}" destId="{89330935-5EBF-4280-9D19-270EDD69C7C6}" srcOrd="0" destOrd="0" presId="urn:microsoft.com/office/officeart/2005/8/layout/process1"/>
    <dgm:cxn modelId="{D56DC092-5A2C-48A6-BA98-26529F179B69}" srcId="{87E9812E-A575-41E7-93D6-ED2160D1A5F9}" destId="{C8AF3FB4-EDE7-4751-ABD5-32BC6AA785B1}" srcOrd="1" destOrd="0" parTransId="{64801A44-A537-482D-905A-B5740541591A}" sibTransId="{6AAB7F46-D50B-46CA-B9AC-079544318CF1}"/>
    <dgm:cxn modelId="{10141999-8196-4A3E-AA21-21C9455C340F}" srcId="{87E9812E-A575-41E7-93D6-ED2160D1A5F9}" destId="{574C4818-F49B-48F5-8A35-9BAD3FDD6AA6}" srcOrd="0" destOrd="0" parTransId="{4E88E81C-53A4-4158-9917-959FB9EB0680}" sibTransId="{1E4FD43D-EFEF-45FF-9C7B-4A805C4FAEC2}"/>
    <dgm:cxn modelId="{523103BA-AE08-46AA-AA82-306900A180FC}" type="presOf" srcId="{574C4818-F49B-48F5-8A35-9BAD3FDD6AA6}" destId="{F00592E2-4782-4A50-8939-AF030086933E}" srcOrd="0" destOrd="0" presId="urn:microsoft.com/office/officeart/2005/8/layout/process1"/>
    <dgm:cxn modelId="{BB8501C1-6CB9-427E-B265-A5BD1EB2BF3C}" type="presOf" srcId="{1E4FD43D-EFEF-45FF-9C7B-4A805C4FAEC2}" destId="{9F423AC9-BDC3-4B40-B33B-9ED3088162F8}" srcOrd="1" destOrd="0" presId="urn:microsoft.com/office/officeart/2005/8/layout/process1"/>
    <dgm:cxn modelId="{FC85D4D8-B93C-4C39-B47B-88F9AEC3148A}" type="presOf" srcId="{1E4FD43D-EFEF-45FF-9C7B-4A805C4FAEC2}" destId="{9807C0B9-FD5B-428F-969D-C0225E4D649E}" srcOrd="0" destOrd="0" presId="urn:microsoft.com/office/officeart/2005/8/layout/process1"/>
    <dgm:cxn modelId="{5B6AD6DF-13C5-412F-99BB-D94AF1399F67}" type="presOf" srcId="{6AAB7F46-D50B-46CA-B9AC-079544318CF1}" destId="{1868725F-FF39-47BB-8E8F-4E8BCE50C3CA}" srcOrd="1" destOrd="0" presId="urn:microsoft.com/office/officeart/2005/8/layout/process1"/>
    <dgm:cxn modelId="{DD3FF130-35C4-417C-BB7D-0550690A0BBD}" type="presParOf" srcId="{89330935-5EBF-4280-9D19-270EDD69C7C6}" destId="{F00592E2-4782-4A50-8939-AF030086933E}" srcOrd="0" destOrd="0" presId="urn:microsoft.com/office/officeart/2005/8/layout/process1"/>
    <dgm:cxn modelId="{DEBF2E6C-38FD-4A65-8B2D-4B3B2702C135}" type="presParOf" srcId="{89330935-5EBF-4280-9D19-270EDD69C7C6}" destId="{9807C0B9-FD5B-428F-969D-C0225E4D649E}" srcOrd="1" destOrd="0" presId="urn:microsoft.com/office/officeart/2005/8/layout/process1"/>
    <dgm:cxn modelId="{2A5EBF20-2771-432A-AA9E-A5A8A760F0CA}" type="presParOf" srcId="{9807C0B9-FD5B-428F-969D-C0225E4D649E}" destId="{9F423AC9-BDC3-4B40-B33B-9ED3088162F8}" srcOrd="0" destOrd="0" presId="urn:microsoft.com/office/officeart/2005/8/layout/process1"/>
    <dgm:cxn modelId="{A18FCA7F-3C00-464B-9BE0-9EF2E4BFF3B2}" type="presParOf" srcId="{89330935-5EBF-4280-9D19-270EDD69C7C6}" destId="{ADE79781-16F9-43C4-A33D-1E5310CF8073}" srcOrd="2" destOrd="0" presId="urn:microsoft.com/office/officeart/2005/8/layout/process1"/>
    <dgm:cxn modelId="{19D9ADBB-7AC1-4B88-9100-409A8B587CBC}" type="presParOf" srcId="{89330935-5EBF-4280-9D19-270EDD69C7C6}" destId="{14C8231D-8023-4D8D-9B41-AB2A8D3D4410}" srcOrd="3" destOrd="0" presId="urn:microsoft.com/office/officeart/2005/8/layout/process1"/>
    <dgm:cxn modelId="{6687B3CC-4D71-4970-832A-D709AEF6037D}" type="presParOf" srcId="{14C8231D-8023-4D8D-9B41-AB2A8D3D4410}" destId="{1868725F-FF39-47BB-8E8F-4E8BCE50C3CA}" srcOrd="0" destOrd="0" presId="urn:microsoft.com/office/officeart/2005/8/layout/process1"/>
    <dgm:cxn modelId="{D303C5AF-97FB-4854-B1EC-8D8295E9AB80}" type="presParOf" srcId="{89330935-5EBF-4280-9D19-270EDD69C7C6}" destId="{8FC42267-F1B8-4E38-9789-DF66B24B3E38}"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0592E2-4782-4A50-8939-AF030086933E}">
      <dsp:nvSpPr>
        <dsp:cNvPr id="0" name=""/>
        <dsp:cNvSpPr/>
      </dsp:nvSpPr>
      <dsp:spPr>
        <a:xfrm>
          <a:off x="8872" y="1913799"/>
          <a:ext cx="2651781" cy="159106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altLang="zh-TW" sz="3900" kern="1200" dirty="0"/>
            <a:t>Camera</a:t>
          </a:r>
          <a:endParaRPr lang="zh-TW" altLang="en-US" sz="3900" kern="1200" dirty="0"/>
        </a:p>
      </dsp:txBody>
      <dsp:txXfrm>
        <a:off x="55473" y="1960400"/>
        <a:ext cx="2558579" cy="1497866"/>
      </dsp:txXfrm>
    </dsp:sp>
    <dsp:sp modelId="{9807C0B9-FD5B-428F-969D-C0225E4D649E}">
      <dsp:nvSpPr>
        <dsp:cNvPr id="0" name=""/>
        <dsp:cNvSpPr/>
      </dsp:nvSpPr>
      <dsp:spPr>
        <a:xfrm>
          <a:off x="2925831" y="2380512"/>
          <a:ext cx="562177" cy="65764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zh-TW" altLang="en-US" sz="3000" kern="1200"/>
        </a:p>
      </dsp:txBody>
      <dsp:txXfrm>
        <a:off x="2925831" y="2512040"/>
        <a:ext cx="393524" cy="394585"/>
      </dsp:txXfrm>
    </dsp:sp>
    <dsp:sp modelId="{ADE79781-16F9-43C4-A33D-1E5310CF8073}">
      <dsp:nvSpPr>
        <dsp:cNvPr id="0" name=""/>
        <dsp:cNvSpPr/>
      </dsp:nvSpPr>
      <dsp:spPr>
        <a:xfrm>
          <a:off x="3721366" y="1913799"/>
          <a:ext cx="2651781" cy="159106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altLang="zh-TW" sz="3900" kern="1200" dirty="0"/>
            <a:t>WE-I</a:t>
          </a:r>
          <a:r>
            <a:rPr lang="zh-TW" altLang="en-US" sz="3900" kern="1200" dirty="0"/>
            <a:t> </a:t>
          </a:r>
          <a:r>
            <a:rPr lang="en-US" altLang="zh-TW" sz="3900" kern="1200" dirty="0"/>
            <a:t>Plus &amp; ARC</a:t>
          </a:r>
          <a:endParaRPr lang="zh-TW" altLang="en-US" sz="3900" kern="1200" dirty="0"/>
        </a:p>
      </dsp:txBody>
      <dsp:txXfrm>
        <a:off x="3767967" y="1960400"/>
        <a:ext cx="2558579" cy="1497866"/>
      </dsp:txXfrm>
    </dsp:sp>
    <dsp:sp modelId="{14C8231D-8023-4D8D-9B41-AB2A8D3D4410}">
      <dsp:nvSpPr>
        <dsp:cNvPr id="0" name=""/>
        <dsp:cNvSpPr/>
      </dsp:nvSpPr>
      <dsp:spPr>
        <a:xfrm>
          <a:off x="6638325" y="2380512"/>
          <a:ext cx="562177" cy="65764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zh-TW" altLang="en-US" sz="3000" kern="1200"/>
        </a:p>
      </dsp:txBody>
      <dsp:txXfrm>
        <a:off x="6638325" y="2512040"/>
        <a:ext cx="393524" cy="394585"/>
      </dsp:txXfrm>
    </dsp:sp>
    <dsp:sp modelId="{8FC42267-F1B8-4E38-9789-DF66B24B3E38}">
      <dsp:nvSpPr>
        <dsp:cNvPr id="0" name=""/>
        <dsp:cNvSpPr/>
      </dsp:nvSpPr>
      <dsp:spPr>
        <a:xfrm>
          <a:off x="7433860" y="1913799"/>
          <a:ext cx="2651781" cy="159106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altLang="zh-TW" sz="3900" kern="1200" dirty="0"/>
            <a:t>Car</a:t>
          </a:r>
          <a:endParaRPr lang="zh-TW" altLang="en-US" sz="3900" kern="1200" dirty="0"/>
        </a:p>
      </dsp:txBody>
      <dsp:txXfrm>
        <a:off x="7480461" y="1960400"/>
        <a:ext cx="2558579" cy="149786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99EBCFA-0CE2-4A89-8946-0F5E3E710EF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502777A9-7004-4E6A-A966-7A45A8D16AA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1B2B96-935C-4E33-8AB6-12B49957FB30}" type="datetimeFigureOut">
              <a:rPr lang="en-US"/>
              <a:t>7/25/2021</a:t>
            </a:fld>
            <a:endParaRPr/>
          </a:p>
        </p:txBody>
      </p:sp>
      <p:sp>
        <p:nvSpPr>
          <p:cNvPr id="4" name="Footer Placeholder 3">
            <a:extLst>
              <a:ext uri="{FF2B5EF4-FFF2-40B4-BE49-F238E27FC236}">
                <a16:creationId xmlns:a16="http://schemas.microsoft.com/office/drawing/2014/main" id="{B4243AFB-A93F-41E6-B3FD-EE51F24745B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a:extLst>
              <a:ext uri="{FF2B5EF4-FFF2-40B4-BE49-F238E27FC236}">
                <a16:creationId xmlns:a16="http://schemas.microsoft.com/office/drawing/2014/main" id="{5244E995-49EF-4046-B58E-C57E1A05DC7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D03C2E-0CD0-4868-B096-48302A79D453}" type="slidenum">
              <a:rPr/>
              <a:t>‹#›</a:t>
            </a:fld>
            <a:endParaRPr/>
          </a:p>
        </p:txBody>
      </p:sp>
    </p:spTree>
    <p:extLst>
      <p:ext uri="{BB962C8B-B14F-4D97-AF65-F5344CB8AC3E}">
        <p14:creationId xmlns:p14="http://schemas.microsoft.com/office/powerpoint/2010/main" val="3132870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2C2542-699D-4A89-AAB1-134E0E425CBA}" type="datetimeFigureOut">
              <a:rPr lang="en-US"/>
              <a:t>7/25/2021</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487158-5AD9-4F9D-82F5-B27354584B0B}" type="slidenum">
              <a:rPr/>
              <a:t>‹#›</a:t>
            </a:fld>
            <a:endParaRPr/>
          </a:p>
        </p:txBody>
      </p:sp>
    </p:spTree>
    <p:extLst>
      <p:ext uri="{BB962C8B-B14F-4D97-AF65-F5344CB8AC3E}">
        <p14:creationId xmlns:p14="http://schemas.microsoft.com/office/powerpoint/2010/main" val="2406359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1.xml"/><Relationship Id="rId7"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image" Target="../media/image4.jpg"/><Relationship Id="rId5" Type="http://schemas.openxmlformats.org/officeDocument/2006/relationships/tags" Target="../tags/tag13.xml"/><Relationship Id="rId10" Type="http://schemas.openxmlformats.org/officeDocument/2006/relationships/image" Target="../media/image3.svg"/><Relationship Id="rId4" Type="http://schemas.openxmlformats.org/officeDocument/2006/relationships/tags" Target="../tags/tag12.xml"/><Relationship Id="rId9"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50.xml"/><Relationship Id="rId7" Type="http://schemas.openxmlformats.org/officeDocument/2006/relationships/image" Target="../media/image5.pn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slideMaster" Target="../slideMasters/slideMaster1.xml"/><Relationship Id="rId5" Type="http://schemas.openxmlformats.org/officeDocument/2006/relationships/tags" Target="../tags/tag52.xml"/><Relationship Id="rId4" Type="http://schemas.openxmlformats.org/officeDocument/2006/relationships/tags" Target="../tags/tag5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55.xml"/><Relationship Id="rId7" Type="http://schemas.openxmlformats.org/officeDocument/2006/relationships/image" Target="../media/image6.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Master" Target="../slideMasters/slideMaster1.xml"/><Relationship Id="rId5" Type="http://schemas.openxmlformats.org/officeDocument/2006/relationships/tags" Target="../tags/tag57.xml"/><Relationship Id="rId4" Type="http://schemas.openxmlformats.org/officeDocument/2006/relationships/tags" Target="../tags/tag56.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60.xml"/><Relationship Id="rId7" Type="http://schemas.openxmlformats.org/officeDocument/2006/relationships/image" Target="../media/image3.sv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61.xml"/><Relationship Id="rId4" Type="http://schemas.openxmlformats.org/officeDocument/2006/relationships/image" Target="../media/image3.svg"/></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64.xml"/><Relationship Id="rId7" Type="http://schemas.openxmlformats.org/officeDocument/2006/relationships/slideMaster" Target="../slideMasters/slideMaster1.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70.xml"/><Relationship Id="rId7" Type="http://schemas.openxmlformats.org/officeDocument/2006/relationships/image" Target="../media/image1.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slideMaster" Target="../slideMasters/slideMaster1.xml"/><Relationship Id="rId5" Type="http://schemas.openxmlformats.org/officeDocument/2006/relationships/tags" Target="../tags/tag72.xml"/><Relationship Id="rId4" Type="http://schemas.openxmlformats.org/officeDocument/2006/relationships/tags" Target="../tags/tag71.xml"/><Relationship Id="rId9"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tags" Target="../tags/tag15.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tags" Target="../tags/tag17.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slideMaster" Target="../slideMasters/slideMaster1.xml"/><Relationship Id="rId4" Type="http://schemas.openxmlformats.org/officeDocument/2006/relationships/tags" Target="../tags/tag22.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slideMaster" Target="../slideMasters/slideMaster1.xml"/><Relationship Id="rId5" Type="http://schemas.openxmlformats.org/officeDocument/2006/relationships/tags" Target="../tags/tag33.xml"/><Relationship Id="rId4" Type="http://schemas.openxmlformats.org/officeDocument/2006/relationships/tags" Target="../tags/tag32.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slideMaster" Target="../slideMasters/slideMaster1.xml"/><Relationship Id="rId5" Type="http://schemas.openxmlformats.org/officeDocument/2006/relationships/tags" Target="../tags/tag38.xml"/><Relationship Id="rId4" Type="http://schemas.openxmlformats.org/officeDocument/2006/relationships/tags" Target="../tags/tag37.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46.xml"/><Relationship Id="rId3" Type="http://schemas.openxmlformats.org/officeDocument/2006/relationships/tags" Target="../tags/tag41.xml"/><Relationship Id="rId7" Type="http://schemas.openxmlformats.org/officeDocument/2006/relationships/tags" Target="../tags/tag45.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9"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Synopsys 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4E8F61E-8F8D-404F-9D1D-7C47EA2E81A2}"/>
              </a:ext>
            </a:extLst>
          </p:cNvPr>
          <p:cNvPicPr>
            <a:picLocks noChangeAspect="1"/>
          </p:cNvPicPr>
          <p:nvPr>
            <p:custDataLst>
              <p:tags r:id="rId1"/>
            </p:custDataLst>
          </p:nvPr>
        </p:nvPicPr>
        <p:blipFill>
          <a:blip r:embed="rId8"/>
          <a:stretch>
            <a:fillRect/>
          </a:stretch>
        </p:blipFill>
        <p:spPr>
          <a:xfrm>
            <a:off x="0" y="3909847"/>
            <a:ext cx="12192000" cy="2948153"/>
          </a:xfrm>
          <a:prstGeom prst="rect">
            <a:avLst/>
          </a:prstGeom>
        </p:spPr>
      </p:pic>
      <p:sp>
        <p:nvSpPr>
          <p:cNvPr id="8" name="Text Placeholder 15"/>
          <p:cNvSpPr>
            <a:spLocks noGrp="1"/>
          </p:cNvSpPr>
          <p:nvPr>
            <p:ph type="body" sz="quarter" idx="10" hasCustomPrompt="1"/>
            <p:custDataLst>
              <p:tags r:id="rId2"/>
            </p:custDataLst>
          </p:nvPr>
        </p:nvSpPr>
        <p:spPr>
          <a:xfrm>
            <a:off x="456698" y="3970142"/>
            <a:ext cx="5524972" cy="731520"/>
          </a:xfrm>
        </p:spPr>
        <p:txBody>
          <a:bodyPr anchor="b">
            <a:normAutofit/>
          </a:bodyPr>
          <a:lstStyle>
            <a:lvl1pPr marL="0" indent="0" algn="l">
              <a:buNone/>
              <a:defRPr sz="2400" baseline="0">
                <a:solidFill>
                  <a:schemeClr val="tx1"/>
                </a:solidFill>
                <a:effectLs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t>Click to Add Name and Title</a:t>
            </a:r>
          </a:p>
        </p:txBody>
      </p:sp>
      <p:sp>
        <p:nvSpPr>
          <p:cNvPr id="9" name="Text Placeholder 18"/>
          <p:cNvSpPr>
            <a:spLocks noGrp="1"/>
          </p:cNvSpPr>
          <p:nvPr>
            <p:ph type="body" sz="quarter" idx="11" hasCustomPrompt="1"/>
            <p:custDataLst>
              <p:tags r:id="rId3"/>
            </p:custDataLst>
          </p:nvPr>
        </p:nvSpPr>
        <p:spPr>
          <a:xfrm>
            <a:off x="456555" y="4701662"/>
            <a:ext cx="5525117" cy="396815"/>
          </a:xfrm>
        </p:spPr>
        <p:txBody>
          <a:bodyPr anchor="b">
            <a:normAutofit/>
          </a:bodyPr>
          <a:lstStyle>
            <a:lvl1pPr algn="l">
              <a:buNone/>
              <a:defRPr sz="2000">
                <a:solidFill>
                  <a:schemeClr val="tx1"/>
                </a:solidFill>
                <a:effectLst/>
              </a:defRPr>
            </a:lvl1pPr>
          </a:lstStyle>
          <a:p>
            <a:pPr lvl="0"/>
            <a:r>
              <a:t>Click to Add Date</a:t>
            </a:r>
          </a:p>
        </p:txBody>
      </p:sp>
      <p:sp>
        <p:nvSpPr>
          <p:cNvPr id="21" name="Subtitle 2"/>
          <p:cNvSpPr>
            <a:spLocks noGrp="1"/>
          </p:cNvSpPr>
          <p:nvPr>
            <p:ph type="subTitle" idx="1" hasCustomPrompt="1"/>
            <p:custDataLst>
              <p:tags r:id="rId4"/>
            </p:custDataLst>
          </p:nvPr>
        </p:nvSpPr>
        <p:spPr>
          <a:xfrm>
            <a:off x="456556" y="2982484"/>
            <a:ext cx="11278565" cy="990600"/>
          </a:xfrm>
        </p:spPr>
        <p:txBody>
          <a:bodyPr/>
          <a:lstStyle>
            <a:lvl1pPr marL="0" indent="0" algn="l">
              <a:buNone/>
              <a:defRPr sz="2800" b="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t>Click to Add a Subtitle</a:t>
            </a:r>
          </a:p>
        </p:txBody>
      </p:sp>
      <p:sp>
        <p:nvSpPr>
          <p:cNvPr id="22" name="Title 1"/>
          <p:cNvSpPr>
            <a:spLocks noGrp="1"/>
          </p:cNvSpPr>
          <p:nvPr>
            <p:ph type="ctrTitle"/>
            <p:custDataLst>
              <p:tags r:id="rId5"/>
            </p:custDataLst>
          </p:nvPr>
        </p:nvSpPr>
        <p:spPr>
          <a:xfrm>
            <a:off x="456555" y="1147394"/>
            <a:ext cx="11278567" cy="1828800"/>
          </a:xfrm>
        </p:spPr>
        <p:txBody>
          <a:bodyPr anchor="b">
            <a:noAutofit/>
          </a:bodyPr>
          <a:lstStyle>
            <a:lvl1pPr algn="l">
              <a:defRPr sz="3600">
                <a:solidFill>
                  <a:schemeClr val="accent1"/>
                </a:solidFill>
                <a:effectLst/>
              </a:defRPr>
            </a:lvl1pPr>
          </a:lstStyle>
          <a:p>
            <a:endParaRPr dirty="0"/>
          </a:p>
        </p:txBody>
      </p:sp>
      <p:pic>
        <p:nvPicPr>
          <p:cNvPr id="10" name="Graphic 9">
            <a:extLst>
              <a:ext uri="{FF2B5EF4-FFF2-40B4-BE49-F238E27FC236}">
                <a16:creationId xmlns:a16="http://schemas.microsoft.com/office/drawing/2014/main" id="{9889C713-0D9F-4617-8B3E-E5631E10483A}"/>
              </a:ext>
            </a:extLst>
          </p:cNvPr>
          <p:cNvPicPr>
            <a:picLocks noChangeAspect="1"/>
          </p:cNvPicPr>
          <p:nvPr>
            <p:custDataLst>
              <p:tags r:id="rId6"/>
            </p:custDataLst>
          </p:nvPr>
        </p:nvPicPr>
        <p:blipFill>
          <a:blip r:embed="rId9">
            <a:extLst>
              <a:ext uri="{96DAC541-7B7A-43D3-8B79-37D633B846F1}">
                <asvg:svgBlip xmlns:asvg="http://schemas.microsoft.com/office/drawing/2016/SVG/main" r:embed="rId10"/>
              </a:ext>
            </a:extLst>
          </a:blip>
          <a:stretch>
            <a:fillRect/>
          </a:stretch>
        </p:blipFill>
        <p:spPr>
          <a:xfrm>
            <a:off x="8547184" y="474755"/>
            <a:ext cx="1633403" cy="521781"/>
          </a:xfrm>
          <a:prstGeom prst="rect">
            <a:avLst/>
          </a:prstGeom>
        </p:spPr>
      </p:pic>
      <p:pic>
        <p:nvPicPr>
          <p:cNvPr id="3" name="Picture 2" descr="Logo&#10;&#10;Description automatically generated">
            <a:extLst>
              <a:ext uri="{FF2B5EF4-FFF2-40B4-BE49-F238E27FC236}">
                <a16:creationId xmlns:a16="http://schemas.microsoft.com/office/drawing/2014/main" id="{1D3A3618-CF68-434F-A5AC-2F3A900F518C}"/>
              </a:ext>
            </a:extLst>
          </p:cNvPr>
          <p:cNvPicPr>
            <a:picLocks noChangeAspect="1"/>
          </p:cNvPicPr>
          <p:nvPr userDrawn="1"/>
        </p:nvPicPr>
        <p:blipFill>
          <a:blip r:embed="rId11"/>
          <a:stretch>
            <a:fillRect/>
          </a:stretch>
        </p:blipFill>
        <p:spPr>
          <a:xfrm>
            <a:off x="10257108" y="397950"/>
            <a:ext cx="1479531" cy="576000"/>
          </a:xfrm>
          <a:prstGeom prst="rect">
            <a:avLst/>
          </a:prstGeom>
        </p:spPr>
      </p:pic>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ConStatement"/>
          <p:cNvSpPr txBox="1"/>
          <p:nvPr userDrawn="1">
            <p:custDataLst>
              <p:tags r:id="rId1"/>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4" orient="horz" pos="372">
          <p15:clr>
            <a:srgbClr val="5ACBF0"/>
          </p15:clr>
        </p15:guide>
        <p15:guide id="5" orient="horz" pos="3888">
          <p15:clr>
            <a:srgbClr val="5ACBF0"/>
          </p15:clr>
        </p15:guide>
        <p15:guide id="6" pos="288">
          <p15:clr>
            <a:srgbClr val="5ACBF0"/>
          </p15:clr>
        </p15:guide>
        <p15:guide id="7" pos="7392">
          <p15:clr>
            <a:srgbClr val="5ACBF0"/>
          </p15:clr>
        </p15:guide>
        <p15:guide id="8" orient="horz" pos="115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B58714D-2663-4B45-8812-F81E64B5B065}"/>
              </a:ext>
            </a:extLst>
          </p:cNvPr>
          <p:cNvSpPr/>
          <p:nvPr>
            <p:custDataLst>
              <p:tags r:id="rId1"/>
            </p:custDataLst>
          </p:nvPr>
        </p:nvSpPr>
        <p:spPr>
          <a:xfrm>
            <a:off x="0" y="921262"/>
            <a:ext cx="12192000" cy="1368459"/>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hasCustomPrompt="1"/>
            <p:custDataLst>
              <p:tags r:id="rId2"/>
            </p:custDataLst>
          </p:nvPr>
        </p:nvSpPr>
        <p:spPr>
          <a:xfrm>
            <a:off x="456876" y="921262"/>
            <a:ext cx="10319341" cy="1368459"/>
          </a:xfrm>
        </p:spPr>
        <p:txBody>
          <a:bodyPr anchor="ctr">
            <a:normAutofit/>
          </a:bodyPr>
          <a:lstStyle>
            <a:lvl1pPr>
              <a:defRPr sz="3600">
                <a:solidFill>
                  <a:schemeClr val="accent1"/>
                </a:solidFill>
              </a:defRPr>
            </a:lvl1pPr>
          </a:lstStyle>
          <a:p>
            <a:r>
              <a:t>Click to add Agenda</a:t>
            </a:r>
          </a:p>
        </p:txBody>
      </p:sp>
      <p:sp>
        <p:nvSpPr>
          <p:cNvPr id="7" name="Text Placeholder 6"/>
          <p:cNvSpPr>
            <a:spLocks noGrp="1"/>
          </p:cNvSpPr>
          <p:nvPr>
            <p:ph type="body" sz="quarter" idx="10" hasCustomPrompt="1"/>
            <p:custDataLst>
              <p:tags r:id="rId3"/>
            </p:custDataLst>
          </p:nvPr>
        </p:nvSpPr>
        <p:spPr>
          <a:xfrm>
            <a:off x="456876" y="2409824"/>
            <a:ext cx="11278244" cy="3990976"/>
          </a:xfrm>
        </p:spPr>
        <p:txBody>
          <a:bodyPr>
            <a:normAutofit/>
          </a:bodyPr>
          <a:lstStyle>
            <a:lvl1pPr marL="228600" indent="-228600">
              <a:spcBef>
                <a:spcPts val="600"/>
              </a:spcBef>
              <a:spcAft>
                <a:spcPts val="0"/>
              </a:spcAft>
              <a:buClr>
                <a:schemeClr val="tx1"/>
              </a:buClr>
              <a:buFont typeface="Arial" panose="020B0604020202020204" pitchFamily="34" charset="0"/>
              <a:buChar char="•"/>
              <a:defRPr sz="2800" baseline="0">
                <a:solidFill>
                  <a:schemeClr val="tx1"/>
                </a:solidFill>
              </a:defRPr>
            </a:lvl1pPr>
            <a:lvl2pPr marL="512064" indent="-219456">
              <a:buClr>
                <a:schemeClr val="tx1"/>
              </a:buClr>
              <a:buFont typeface="Arial" panose="020B0604020202020204" pitchFamily="34" charset="0"/>
              <a:buChar char="•"/>
              <a:defRPr sz="2400">
                <a:solidFill>
                  <a:schemeClr val="tx1"/>
                </a:solidFill>
              </a:defRPr>
            </a:lvl2pPr>
            <a:lvl3pPr marL="804672" indent="-228600">
              <a:buClr>
                <a:schemeClr val="tx1"/>
              </a:buClr>
              <a:buFont typeface="Arial" panose="020B0604020202020204" pitchFamily="34" charset="0"/>
              <a:buChar char="•"/>
              <a:defRPr sz="2000">
                <a:solidFill>
                  <a:schemeClr val="tx1"/>
                </a:solidFill>
              </a:defRPr>
            </a:lvl3pPr>
            <a:lvl4pPr marL="1088136" indent="-219456">
              <a:buClr>
                <a:schemeClr val="tx1"/>
              </a:buClr>
              <a:buFont typeface="Arial" panose="020B0604020202020204" pitchFamily="34" charset="0"/>
              <a:buChar char="•"/>
              <a:defRPr sz="1800">
                <a:solidFill>
                  <a:schemeClr val="tx1"/>
                </a:solidFill>
              </a:defRPr>
            </a:lvl4pPr>
            <a:lvl5pPr marL="1088136" indent="-219456">
              <a:buClr>
                <a:schemeClr val="tx1"/>
              </a:buClr>
              <a:buFont typeface="Arial" panose="020B0604020202020204" pitchFamily="34" charset="0"/>
              <a:buChar char="•"/>
              <a:defRPr sz="1800">
                <a:solidFill>
                  <a:schemeClr val="tx1"/>
                </a:solidFill>
              </a:defRPr>
            </a:lvl5pPr>
            <a:lvl6pPr marL="1088136" indent="-219456">
              <a:buClr>
                <a:schemeClr val="tx1"/>
              </a:buClr>
              <a:buFont typeface="Arial" panose="020B0604020202020204" pitchFamily="34" charset="0"/>
              <a:buChar char="•"/>
              <a:defRPr sz="1800"/>
            </a:lvl6pPr>
            <a:lvl7pPr marL="1088136" indent="-219456">
              <a:buClr>
                <a:schemeClr val="tx1"/>
              </a:buClr>
              <a:buFont typeface="Arial" panose="020B0604020202020204" pitchFamily="34" charset="0"/>
              <a:buChar char="•"/>
              <a:defRPr sz="1800"/>
            </a:lvl7pPr>
            <a:lvl8pPr marL="1088136" indent="-219456">
              <a:buClr>
                <a:schemeClr val="tx1"/>
              </a:buClr>
              <a:buFont typeface="Arial" panose="020B0604020202020204" pitchFamily="34" charset="0"/>
              <a:buChar char="•"/>
              <a:defRPr sz="1800"/>
            </a:lvl8pPr>
            <a:lvl9pPr marL="1088136" indent="-219456">
              <a:buClr>
                <a:schemeClr val="tx1"/>
              </a:buClr>
              <a:buFont typeface="Arial" panose="020B0604020202020204" pitchFamily="34" charset="0"/>
              <a:buChar char="•"/>
              <a:defRPr sz="1800"/>
            </a:lvl9pPr>
          </a:lstStyle>
          <a:p>
            <a:pPr lvl="0"/>
            <a:r>
              <a:t>Agenda item</a:t>
            </a:r>
          </a:p>
          <a:p>
            <a:pPr lvl="1"/>
            <a:r>
              <a:t>Second level</a:t>
            </a:r>
          </a:p>
          <a:p>
            <a:pPr lvl="2"/>
            <a:r>
              <a:t>Third level</a:t>
            </a:r>
          </a:p>
          <a:p>
            <a:pPr lvl="3"/>
            <a:r>
              <a:t>Fourth level</a:t>
            </a:r>
          </a:p>
          <a:p>
            <a:pPr lvl="4"/>
            <a:r>
              <a:t>Fifth level</a:t>
            </a:r>
          </a:p>
          <a:p>
            <a:pPr lvl="5"/>
            <a:r>
              <a:t>Six</a:t>
            </a:r>
          </a:p>
          <a:p>
            <a:pPr lvl="6"/>
            <a:r>
              <a:t>Seven</a:t>
            </a:r>
          </a:p>
          <a:p>
            <a:pPr lvl="7"/>
            <a:r>
              <a:t>Eight</a:t>
            </a:r>
          </a:p>
          <a:p>
            <a:pPr lvl="8"/>
            <a:r>
              <a:t>nine</a:t>
            </a:r>
          </a:p>
        </p:txBody>
      </p:sp>
      <p:pic>
        <p:nvPicPr>
          <p:cNvPr id="8" name="Picture 7">
            <a:extLst>
              <a:ext uri="{FF2B5EF4-FFF2-40B4-BE49-F238E27FC236}">
                <a16:creationId xmlns:a16="http://schemas.microsoft.com/office/drawing/2014/main" id="{A4B705BD-3A2D-4144-B3FF-F24403F80C12}"/>
              </a:ext>
            </a:extLst>
          </p:cNvPr>
          <p:cNvPicPr>
            <a:picLocks noChangeAspect="1"/>
          </p:cNvPicPr>
          <p:nvPr>
            <p:custDataLst>
              <p:tags r:id="rId4"/>
            </p:custDataLst>
          </p:nvPr>
        </p:nvPicPr>
        <p:blipFill>
          <a:blip r:embed="rId7"/>
          <a:stretch>
            <a:fillRect/>
          </a:stretch>
        </p:blipFill>
        <p:spPr>
          <a:xfrm>
            <a:off x="10829622" y="921262"/>
            <a:ext cx="1362376" cy="1368459"/>
          </a:xfrm>
          <a:prstGeom prst="rect">
            <a:avLst/>
          </a:prstGeom>
        </p:spPr>
      </p:pic>
      <p:sp>
        <p:nvSpPr>
          <p:cNvPr id="6" name="ConStatement"/>
          <p:cNvSpPr txBox="1"/>
          <p:nvPr userDrawn="1">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orient="horz" pos="1512">
          <p15:clr>
            <a:srgbClr val="5ACBF0"/>
          </p15:clr>
        </p15:guide>
        <p15:guide id="2" pos="288">
          <p15:clr>
            <a:srgbClr val="5ACBF0"/>
          </p15:clr>
        </p15:guide>
        <p15:guide id="3" pos="7392">
          <p15:clr>
            <a:srgbClr val="5ACBF0"/>
          </p15:clr>
        </p15:guide>
        <p15:guide id="4" orient="horz" pos="38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1D60E6F-7C19-4120-8794-819C5E8622E8}"/>
              </a:ext>
            </a:extLst>
          </p:cNvPr>
          <p:cNvSpPr/>
          <p:nvPr>
            <p:custDataLst>
              <p:tags r:id="rId1"/>
            </p:custDataLst>
          </p:nvPr>
        </p:nvSpPr>
        <p:spPr>
          <a:xfrm>
            <a:off x="0" y="921262"/>
            <a:ext cx="12192000" cy="3200400"/>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pic>
        <p:nvPicPr>
          <p:cNvPr id="9" name="Picture 8">
            <a:extLst>
              <a:ext uri="{FF2B5EF4-FFF2-40B4-BE49-F238E27FC236}">
                <a16:creationId xmlns:a16="http://schemas.microsoft.com/office/drawing/2014/main" id="{F3389F0F-5D68-4BA4-BF3C-ED1CEFFE4174}"/>
              </a:ext>
            </a:extLst>
          </p:cNvPr>
          <p:cNvPicPr>
            <a:picLocks noChangeAspect="1"/>
          </p:cNvPicPr>
          <p:nvPr>
            <p:custDataLst>
              <p:tags r:id="rId2"/>
            </p:custDataLst>
          </p:nvPr>
        </p:nvPicPr>
        <p:blipFill>
          <a:blip r:embed="rId7"/>
          <a:stretch>
            <a:fillRect/>
          </a:stretch>
        </p:blipFill>
        <p:spPr>
          <a:xfrm>
            <a:off x="10856088" y="921262"/>
            <a:ext cx="1339461" cy="3200400"/>
          </a:xfrm>
          <a:prstGeom prst="rect">
            <a:avLst/>
          </a:prstGeom>
        </p:spPr>
      </p:pic>
      <p:sp>
        <p:nvSpPr>
          <p:cNvPr id="2" name="Title 1"/>
          <p:cNvSpPr>
            <a:spLocks noGrp="1"/>
          </p:cNvSpPr>
          <p:nvPr>
            <p:ph type="title" hasCustomPrompt="1"/>
            <p:custDataLst>
              <p:tags r:id="rId3"/>
            </p:custDataLst>
          </p:nvPr>
        </p:nvSpPr>
        <p:spPr>
          <a:xfrm>
            <a:off x="456877" y="921262"/>
            <a:ext cx="10319339" cy="1001323"/>
          </a:xfrm>
        </p:spPr>
        <p:txBody>
          <a:bodyPr anchor="b">
            <a:normAutofit/>
          </a:bodyPr>
          <a:lstStyle>
            <a:lvl1pPr>
              <a:defRPr sz="3600">
                <a:solidFill>
                  <a:schemeClr val="accent1"/>
                </a:solidFill>
              </a:defRPr>
            </a:lvl1pPr>
          </a:lstStyle>
          <a:p>
            <a:r>
              <a:t>Click to add Section Header</a:t>
            </a:r>
          </a:p>
        </p:txBody>
      </p:sp>
      <p:sp>
        <p:nvSpPr>
          <p:cNvPr id="3" name="Text Placeholder 2"/>
          <p:cNvSpPr>
            <a:spLocks noGrp="1"/>
          </p:cNvSpPr>
          <p:nvPr>
            <p:ph type="body" idx="1" hasCustomPrompt="1"/>
            <p:custDataLst>
              <p:tags r:id="rId4"/>
            </p:custDataLst>
          </p:nvPr>
        </p:nvSpPr>
        <p:spPr>
          <a:xfrm>
            <a:off x="456877" y="1922584"/>
            <a:ext cx="10319339" cy="2084775"/>
          </a:xfrm>
        </p:spPr>
        <p:txBody>
          <a:bodyPr>
            <a:normAutofit/>
          </a:bodyPr>
          <a:lstStyle>
            <a:lvl1pPr marL="0" indent="0">
              <a:spcBef>
                <a:spcPts val="600"/>
              </a:spcBef>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t>Click to Add a Subtitle</a:t>
            </a:r>
          </a:p>
        </p:txBody>
      </p:sp>
      <p:sp>
        <p:nvSpPr>
          <p:cNvPr id="6" name="ConStatement"/>
          <p:cNvSpPr txBox="1"/>
          <p:nvPr>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sz="80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26D063-21E0-49F4-B710-4D6E39322D0C}"/>
              </a:ext>
            </a:extLst>
          </p:cNvPr>
          <p:cNvPicPr>
            <a:picLocks noChangeAspect="1"/>
          </p:cNvPicPr>
          <p:nvPr>
            <p:custDataLst>
              <p:tags r:id="rId1"/>
            </p:custDataLst>
          </p:nvPr>
        </p:nvPicPr>
        <p:blipFill>
          <a:blip r:embed="rId5"/>
          <a:stretch>
            <a:fillRect/>
          </a:stretch>
        </p:blipFill>
        <p:spPr>
          <a:xfrm>
            <a:off x="0" y="3909847"/>
            <a:ext cx="12192000" cy="2948153"/>
          </a:xfrm>
          <a:prstGeom prst="rect">
            <a:avLst/>
          </a:prstGeom>
        </p:spPr>
      </p:pic>
      <p:sp>
        <p:nvSpPr>
          <p:cNvPr id="8" name="TextBox 7"/>
          <p:cNvSpPr txBox="1"/>
          <p:nvPr>
            <p:custDataLst>
              <p:tags r:id="rId2"/>
            </p:custDataLst>
          </p:nvPr>
        </p:nvSpPr>
        <p:spPr>
          <a:xfrm>
            <a:off x="3333602" y="2619969"/>
            <a:ext cx="5524797" cy="923330"/>
          </a:xfrm>
          <a:prstGeom prst="rect">
            <a:avLst/>
          </a:prstGeom>
          <a:noFill/>
        </p:spPr>
        <p:txBody>
          <a:bodyPr wrap="square" rtlCol="0">
            <a:spAutoFit/>
          </a:bodyPr>
          <a:lstStyle/>
          <a:p>
            <a:pPr algn="ctr"/>
            <a:r>
              <a:rPr sz="5400" b="1">
                <a:solidFill>
                  <a:schemeClr val="accent1"/>
                </a:solidFill>
              </a:rPr>
              <a:t>Thank You</a:t>
            </a:r>
          </a:p>
        </p:txBody>
      </p:sp>
      <p:pic>
        <p:nvPicPr>
          <p:cNvPr id="7" name="Graphic 6">
            <a:extLst>
              <a:ext uri="{FF2B5EF4-FFF2-40B4-BE49-F238E27FC236}">
                <a16:creationId xmlns:a16="http://schemas.microsoft.com/office/drawing/2014/main" id="{F92E8921-F027-469C-B77B-78B34D464ADE}"/>
              </a:ext>
            </a:extLst>
          </p:cNvPr>
          <p:cNvPicPr>
            <a:picLocks noChangeAspect="1"/>
          </p:cNvPicPr>
          <p:nvPr userDrawn="1">
            <p:custDataLst>
              <p:tags r:id="rId3"/>
            </p:custDataLst>
          </p:nvPr>
        </p:nvPicPr>
        <p:blipFill>
          <a:blip r:embed="rId6">
            <a:extLst>
              <a:ext uri="{96DAC541-7B7A-43D3-8B79-37D633B846F1}">
                <asvg:svgBlip xmlns:asvg="http://schemas.microsoft.com/office/drawing/2016/SVG/main" r:embed="rId7"/>
              </a:ext>
            </a:extLst>
          </a:blip>
          <a:stretch>
            <a:fillRect/>
          </a:stretch>
        </p:blipFill>
        <p:spPr>
          <a:xfrm>
            <a:off x="8547184" y="474755"/>
            <a:ext cx="1633403" cy="521781"/>
          </a:xfrm>
          <a:prstGeom prst="rect">
            <a:avLst/>
          </a:prstGeom>
        </p:spPr>
      </p:pic>
      <p:pic>
        <p:nvPicPr>
          <p:cNvPr id="9" name="Picture 8" descr="Logo&#10;&#10;Description automatically generated">
            <a:extLst>
              <a:ext uri="{FF2B5EF4-FFF2-40B4-BE49-F238E27FC236}">
                <a16:creationId xmlns:a16="http://schemas.microsoft.com/office/drawing/2014/main" id="{C355EE49-A8AD-4C66-B32E-4B97266B43CA}"/>
              </a:ext>
            </a:extLst>
          </p:cNvPr>
          <p:cNvPicPr>
            <a:picLocks noChangeAspect="1"/>
          </p:cNvPicPr>
          <p:nvPr userDrawn="1"/>
        </p:nvPicPr>
        <p:blipFill>
          <a:blip r:embed="rId8"/>
          <a:stretch>
            <a:fillRect/>
          </a:stretch>
        </p:blipFill>
        <p:spPr>
          <a:xfrm>
            <a:off x="10247169" y="427767"/>
            <a:ext cx="1479531" cy="57600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End logo">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C622576-BD66-44E6-9B27-C224C1C8FB56}"/>
              </a:ext>
            </a:extLst>
          </p:cNvPr>
          <p:cNvPicPr>
            <a:picLocks noChangeAspect="1"/>
          </p:cNvPicPr>
          <p:nvPr>
            <p:custDataLst>
              <p:tags r:id="rId1"/>
            </p:custDataLst>
          </p:nvPr>
        </p:nvPicPr>
        <p:blipFill>
          <a:blip r:embed="rId3">
            <a:extLst>
              <a:ext uri="{96DAC541-7B7A-43D3-8B79-37D633B846F1}">
                <asvg:svgBlip xmlns:asvg="http://schemas.microsoft.com/office/drawing/2016/SVG/main" r:embed="rId4"/>
              </a:ext>
            </a:extLst>
          </a:blip>
          <a:stretch>
            <a:fillRect/>
          </a:stretch>
        </p:blipFill>
        <p:spPr>
          <a:xfrm>
            <a:off x="4068674" y="2760785"/>
            <a:ext cx="4183610" cy="133643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custDataLst>
              <p:tags r:id="rId1"/>
            </p:custDataLst>
          </p:nvPr>
        </p:nvSpPr>
        <p:spPr>
          <a:xfrm>
            <a:off x="10045964" y="457199"/>
            <a:ext cx="1689158" cy="5943601"/>
          </a:xfrm>
        </p:spPr>
        <p:txBody>
          <a:bodyPr vert="eaVert" anchor="ctr"/>
          <a:lstStyle/>
          <a:p>
            <a:r>
              <a:rPr lang="en-US" altLang="zh-TW"/>
              <a:t>Click to edit Master title style</a:t>
            </a:r>
            <a:endParaRPr/>
          </a:p>
        </p:txBody>
      </p:sp>
      <p:sp>
        <p:nvSpPr>
          <p:cNvPr id="3" name="Vertical Text Placeholder 2"/>
          <p:cNvSpPr>
            <a:spLocks noGrp="1"/>
          </p:cNvSpPr>
          <p:nvPr>
            <p:ph type="body" orient="vert" idx="1"/>
            <p:custDataLst>
              <p:tags r:id="rId2"/>
            </p:custDataLst>
          </p:nvPr>
        </p:nvSpPr>
        <p:spPr>
          <a:xfrm>
            <a:off x="456879" y="457200"/>
            <a:ext cx="9360429" cy="5943600"/>
          </a:xfrm>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5" name="TextBox 4">
            <a:extLst>
              <a:ext uri="{FF2B5EF4-FFF2-40B4-BE49-F238E27FC236}">
                <a16:creationId xmlns:a16="http://schemas.microsoft.com/office/drawing/2014/main" id="{F355DDA2-48E4-496F-AB6D-0DA3825552CB}"/>
              </a:ext>
            </a:extLst>
          </p:cNvPr>
          <p:cNvSpPr txBox="1"/>
          <p:nvPr>
            <p:custDataLst>
              <p:tags r:id="rId3"/>
            </p:custDataLst>
          </p:nvPr>
        </p:nvSpPr>
        <p:spPr>
          <a:xfrm rot="5400000">
            <a:off x="-518439" y="5515895"/>
            <a:ext cx="1353017" cy="230832"/>
          </a:xfrm>
          <a:prstGeom prst="rect">
            <a:avLst/>
          </a:prstGeom>
          <a:noFill/>
        </p:spPr>
        <p:txBody>
          <a:bodyPr wrap="square" rtlCol="0">
            <a:spAutoFit/>
          </a:bodyPr>
          <a:lstStyle/>
          <a:p>
            <a:r>
              <a:rPr sz="900" dirty="0">
                <a:solidFill>
                  <a:schemeClr val="tx1">
                    <a:lumMod val="50000"/>
                    <a:lumOff val="50000"/>
                  </a:schemeClr>
                </a:solidFill>
              </a:rPr>
              <a:t>© 20</a:t>
            </a:r>
            <a:r>
              <a:rPr lang="en-US" sz="900" dirty="0">
                <a:solidFill>
                  <a:schemeClr val="tx1">
                    <a:lumMod val="50000"/>
                    <a:lumOff val="50000"/>
                  </a:schemeClr>
                </a:solidFill>
              </a:rPr>
              <a:t>20</a:t>
            </a:r>
            <a:r>
              <a:rPr sz="900" dirty="0">
                <a:solidFill>
                  <a:schemeClr val="tx1">
                    <a:lumMod val="50000"/>
                    <a:lumOff val="50000"/>
                  </a:schemeClr>
                </a:solidFill>
              </a:rPr>
              <a:t> Synopsys, Inc. </a:t>
            </a:r>
          </a:p>
        </p:txBody>
      </p:sp>
      <p:sp>
        <p:nvSpPr>
          <p:cNvPr id="6" name="TextBox 5">
            <a:extLst>
              <a:ext uri="{FF2B5EF4-FFF2-40B4-BE49-F238E27FC236}">
                <a16:creationId xmlns:a16="http://schemas.microsoft.com/office/drawing/2014/main" id="{4DC5F678-53A4-4C2D-8E4A-3796CA282842}"/>
              </a:ext>
            </a:extLst>
          </p:cNvPr>
          <p:cNvSpPr txBox="1"/>
          <p:nvPr>
            <p:custDataLst>
              <p:tags r:id="rId4"/>
            </p:custDataLst>
          </p:nvPr>
        </p:nvSpPr>
        <p:spPr>
          <a:xfrm rot="5400000">
            <a:off x="-268651" y="6289177"/>
            <a:ext cx="853440" cy="215444"/>
          </a:xfrm>
          <a:prstGeom prst="rect">
            <a:avLst/>
          </a:prstGeom>
          <a:noFill/>
        </p:spPr>
        <p:txBody>
          <a:bodyPr wrap="square" rtlCol="0">
            <a:spAutoFit/>
          </a:bodyPr>
          <a:lstStyle/>
          <a:p>
            <a:pPr algn="ctr"/>
            <a:fld id="{CAE2347F-76BC-4690-80B5-B24BA0EA7B0A}" type="slidenum">
              <a:rPr sz="900">
                <a:solidFill>
                  <a:schemeClr val="tx1">
                    <a:lumMod val="50000"/>
                    <a:lumOff val="50000"/>
                  </a:schemeClr>
                </a:solidFill>
              </a:rPr>
              <a:pPr algn="ctr"/>
              <a:t>‹#›</a:t>
            </a:fld>
            <a:endParaRPr sz="900">
              <a:solidFill>
                <a:schemeClr val="tx1">
                  <a:lumMod val="50000"/>
                  <a:lumOff val="50000"/>
                </a:schemeClr>
              </a:solidFill>
            </a:endParaRPr>
          </a:p>
        </p:txBody>
      </p:sp>
      <p:grpSp>
        <p:nvGrpSpPr>
          <p:cNvPr id="21" name="Group 20">
            <a:extLst>
              <a:ext uri="{FF2B5EF4-FFF2-40B4-BE49-F238E27FC236}">
                <a16:creationId xmlns:a16="http://schemas.microsoft.com/office/drawing/2014/main" id="{1966C0AE-D4E4-4290-83DB-872570AA3B7E}"/>
              </a:ext>
            </a:extLst>
          </p:cNvPr>
          <p:cNvGrpSpPr/>
          <p:nvPr>
            <p:custDataLst>
              <p:tags r:id="rId5"/>
            </p:custDataLst>
          </p:nvPr>
        </p:nvGrpSpPr>
        <p:grpSpPr>
          <a:xfrm rot="5400000">
            <a:off x="-461816" y="461816"/>
            <a:ext cx="1152231" cy="228599"/>
            <a:chOff x="-1588" y="6629402"/>
            <a:chExt cx="1152231" cy="228599"/>
          </a:xfrm>
        </p:grpSpPr>
        <p:sp>
          <p:nvSpPr>
            <p:cNvPr id="22" name="Freeform: Shape 21">
              <a:extLst>
                <a:ext uri="{FF2B5EF4-FFF2-40B4-BE49-F238E27FC236}">
                  <a16:creationId xmlns:a16="http://schemas.microsoft.com/office/drawing/2014/main" id="{0668FA34-176E-4C0A-8878-391D136FA130}"/>
                </a:ext>
              </a:extLst>
            </p:cNvPr>
            <p:cNvSpPr/>
            <p:nvPr/>
          </p:nvSpPr>
          <p:spPr>
            <a:xfrm>
              <a:off x="-1588" y="6629402"/>
              <a:ext cx="458788" cy="228599"/>
            </a:xfrm>
            <a:custGeom>
              <a:avLst/>
              <a:gdLst>
                <a:gd name="connsiteX0" fmla="*/ 0 w 458788"/>
                <a:gd name="connsiteY0" fmla="*/ 0 h 228599"/>
                <a:gd name="connsiteX1" fmla="*/ 458788 w 458788"/>
                <a:gd name="connsiteY1" fmla="*/ 0 h 228599"/>
                <a:gd name="connsiteX2" fmla="*/ 375500 w 458788"/>
                <a:gd name="connsiteY2" fmla="*/ 228599 h 228599"/>
                <a:gd name="connsiteX3" fmla="*/ 0 w 458788"/>
                <a:gd name="connsiteY3" fmla="*/ 228599 h 228599"/>
                <a:gd name="connsiteX4" fmla="*/ 0 w 458788"/>
                <a:gd name="connsiteY4" fmla="*/ 0 h 228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88" h="228599">
                  <a:moveTo>
                    <a:pt x="0" y="0"/>
                  </a:moveTo>
                  <a:lnTo>
                    <a:pt x="458788" y="0"/>
                  </a:lnTo>
                  <a:lnTo>
                    <a:pt x="375500" y="228599"/>
                  </a:lnTo>
                  <a:lnTo>
                    <a:pt x="0" y="22859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nvGrpSpPr>
            <p:cNvPr id="23" name="Group 22">
              <a:extLst>
                <a:ext uri="{FF2B5EF4-FFF2-40B4-BE49-F238E27FC236}">
                  <a16:creationId xmlns:a16="http://schemas.microsoft.com/office/drawing/2014/main" id="{C983A029-D5BE-4C5E-8B1B-E265A362764F}"/>
                </a:ext>
              </a:extLst>
            </p:cNvPr>
            <p:cNvGrpSpPr/>
            <p:nvPr/>
          </p:nvGrpSpPr>
          <p:grpSpPr>
            <a:xfrm>
              <a:off x="521037" y="6675438"/>
              <a:ext cx="629606" cy="136522"/>
              <a:chOff x="973138" y="5000626"/>
              <a:chExt cx="3506788" cy="760412"/>
            </a:xfrm>
            <a:solidFill>
              <a:schemeClr val="accent1"/>
            </a:solidFill>
          </p:grpSpPr>
          <p:sp>
            <p:nvSpPr>
              <p:cNvPr id="24" name="Freeform 6">
                <a:extLst>
                  <a:ext uri="{FF2B5EF4-FFF2-40B4-BE49-F238E27FC236}">
                    <a16:creationId xmlns:a16="http://schemas.microsoft.com/office/drawing/2014/main" id="{F9777C50-0973-4E32-87C2-CD7CDFF0DFA3}"/>
                  </a:ext>
                </a:extLst>
              </p:cNvPr>
              <p:cNvSpPr>
                <a:spLocks/>
              </p:cNvSpPr>
              <p:nvPr/>
            </p:nvSpPr>
            <p:spPr bwMode="auto">
              <a:xfrm>
                <a:off x="973138" y="5000626"/>
                <a:ext cx="357188" cy="612775"/>
              </a:xfrm>
              <a:custGeom>
                <a:avLst/>
                <a:gdLst>
                  <a:gd name="T0" fmla="*/ 276 w 451"/>
                  <a:gd name="T1" fmla="*/ 1 h 771"/>
                  <a:gd name="T2" fmla="*/ 354 w 451"/>
                  <a:gd name="T3" fmla="*/ 12 h 771"/>
                  <a:gd name="T4" fmla="*/ 407 w 451"/>
                  <a:gd name="T5" fmla="*/ 33 h 771"/>
                  <a:gd name="T6" fmla="*/ 437 w 451"/>
                  <a:gd name="T7" fmla="*/ 65 h 771"/>
                  <a:gd name="T8" fmla="*/ 447 w 451"/>
                  <a:gd name="T9" fmla="*/ 107 h 771"/>
                  <a:gd name="T10" fmla="*/ 307 w 451"/>
                  <a:gd name="T11" fmla="*/ 203 h 771"/>
                  <a:gd name="T12" fmla="*/ 307 w 451"/>
                  <a:gd name="T13" fmla="*/ 99 h 771"/>
                  <a:gd name="T14" fmla="*/ 297 w 451"/>
                  <a:gd name="T15" fmla="*/ 77 h 771"/>
                  <a:gd name="T16" fmla="*/ 272 w 451"/>
                  <a:gd name="T17" fmla="*/ 64 h 771"/>
                  <a:gd name="T18" fmla="*/ 228 w 451"/>
                  <a:gd name="T19" fmla="*/ 59 h 771"/>
                  <a:gd name="T20" fmla="*/ 182 w 451"/>
                  <a:gd name="T21" fmla="*/ 64 h 771"/>
                  <a:gd name="T22" fmla="*/ 158 w 451"/>
                  <a:gd name="T23" fmla="*/ 77 h 771"/>
                  <a:gd name="T24" fmla="*/ 149 w 451"/>
                  <a:gd name="T25" fmla="*/ 99 h 771"/>
                  <a:gd name="T26" fmla="*/ 148 w 451"/>
                  <a:gd name="T27" fmla="*/ 190 h 771"/>
                  <a:gd name="T28" fmla="*/ 154 w 451"/>
                  <a:gd name="T29" fmla="*/ 226 h 771"/>
                  <a:gd name="T30" fmla="*/ 178 w 451"/>
                  <a:gd name="T31" fmla="*/ 258 h 771"/>
                  <a:gd name="T32" fmla="*/ 421 w 451"/>
                  <a:gd name="T33" fmla="*/ 468 h 771"/>
                  <a:gd name="T34" fmla="*/ 447 w 451"/>
                  <a:gd name="T35" fmla="*/ 515 h 771"/>
                  <a:gd name="T36" fmla="*/ 451 w 451"/>
                  <a:gd name="T37" fmla="*/ 660 h 771"/>
                  <a:gd name="T38" fmla="*/ 439 w 451"/>
                  <a:gd name="T39" fmla="*/ 703 h 771"/>
                  <a:gd name="T40" fmla="*/ 404 w 451"/>
                  <a:gd name="T41" fmla="*/ 736 h 771"/>
                  <a:gd name="T42" fmla="*/ 348 w 451"/>
                  <a:gd name="T43" fmla="*/ 759 h 771"/>
                  <a:gd name="T44" fmla="*/ 272 w 451"/>
                  <a:gd name="T45" fmla="*/ 770 h 771"/>
                  <a:gd name="T46" fmla="*/ 180 w 451"/>
                  <a:gd name="T47" fmla="*/ 770 h 771"/>
                  <a:gd name="T48" fmla="*/ 101 w 451"/>
                  <a:gd name="T49" fmla="*/ 760 h 771"/>
                  <a:gd name="T50" fmla="*/ 44 w 451"/>
                  <a:gd name="T51" fmla="*/ 739 h 771"/>
                  <a:gd name="T52" fmla="*/ 11 w 451"/>
                  <a:gd name="T53" fmla="*/ 705 h 771"/>
                  <a:gd name="T54" fmla="*/ 0 w 451"/>
                  <a:gd name="T55" fmla="*/ 660 h 771"/>
                  <a:gd name="T56" fmla="*/ 140 w 451"/>
                  <a:gd name="T57" fmla="*/ 557 h 771"/>
                  <a:gd name="T58" fmla="*/ 141 w 451"/>
                  <a:gd name="T59" fmla="*/ 673 h 771"/>
                  <a:gd name="T60" fmla="*/ 161 w 451"/>
                  <a:gd name="T61" fmla="*/ 697 h 771"/>
                  <a:gd name="T62" fmla="*/ 200 w 451"/>
                  <a:gd name="T63" fmla="*/ 711 h 771"/>
                  <a:gd name="T64" fmla="*/ 254 w 451"/>
                  <a:gd name="T65" fmla="*/ 711 h 771"/>
                  <a:gd name="T66" fmla="*/ 291 w 451"/>
                  <a:gd name="T67" fmla="*/ 697 h 771"/>
                  <a:gd name="T68" fmla="*/ 310 w 451"/>
                  <a:gd name="T69" fmla="*/ 673 h 771"/>
                  <a:gd name="T70" fmla="*/ 311 w 451"/>
                  <a:gd name="T71" fmla="*/ 550 h 771"/>
                  <a:gd name="T72" fmla="*/ 303 w 451"/>
                  <a:gd name="T73" fmla="*/ 514 h 771"/>
                  <a:gd name="T74" fmla="*/ 272 w 451"/>
                  <a:gd name="T75" fmla="*/ 478 h 771"/>
                  <a:gd name="T76" fmla="*/ 47 w 451"/>
                  <a:gd name="T77" fmla="*/ 281 h 771"/>
                  <a:gd name="T78" fmla="*/ 19 w 451"/>
                  <a:gd name="T79" fmla="*/ 245 h 771"/>
                  <a:gd name="T80" fmla="*/ 8 w 451"/>
                  <a:gd name="T81" fmla="*/ 203 h 771"/>
                  <a:gd name="T82" fmla="*/ 11 w 451"/>
                  <a:gd name="T83" fmla="*/ 88 h 771"/>
                  <a:gd name="T84" fmla="*/ 34 w 451"/>
                  <a:gd name="T85" fmla="*/ 49 h 771"/>
                  <a:gd name="T86" fmla="*/ 78 w 451"/>
                  <a:gd name="T87" fmla="*/ 22 h 771"/>
                  <a:gd name="T88" fmla="*/ 144 w 451"/>
                  <a:gd name="T89" fmla="*/ 5 h 771"/>
                  <a:gd name="T90" fmla="*/ 228 w 451"/>
                  <a:gd name="T91" fmla="*/ 0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1">
                    <a:moveTo>
                      <a:pt x="228" y="0"/>
                    </a:moveTo>
                    <a:lnTo>
                      <a:pt x="276" y="1"/>
                    </a:lnTo>
                    <a:lnTo>
                      <a:pt x="318" y="5"/>
                    </a:lnTo>
                    <a:lnTo>
                      <a:pt x="354" y="12"/>
                    </a:lnTo>
                    <a:lnTo>
                      <a:pt x="382" y="21"/>
                    </a:lnTo>
                    <a:lnTo>
                      <a:pt x="407" y="33"/>
                    </a:lnTo>
                    <a:lnTo>
                      <a:pt x="424" y="48"/>
                    </a:lnTo>
                    <a:lnTo>
                      <a:pt x="437" y="65"/>
                    </a:lnTo>
                    <a:lnTo>
                      <a:pt x="444" y="84"/>
                    </a:lnTo>
                    <a:lnTo>
                      <a:pt x="447" y="107"/>
                    </a:lnTo>
                    <a:lnTo>
                      <a:pt x="447" y="203"/>
                    </a:lnTo>
                    <a:lnTo>
                      <a:pt x="307" y="203"/>
                    </a:lnTo>
                    <a:lnTo>
                      <a:pt x="307" y="111"/>
                    </a:lnTo>
                    <a:lnTo>
                      <a:pt x="307" y="99"/>
                    </a:lnTo>
                    <a:lnTo>
                      <a:pt x="303" y="87"/>
                    </a:lnTo>
                    <a:lnTo>
                      <a:pt x="297" y="77"/>
                    </a:lnTo>
                    <a:lnTo>
                      <a:pt x="287" y="69"/>
                    </a:lnTo>
                    <a:lnTo>
                      <a:pt x="272" y="64"/>
                    </a:lnTo>
                    <a:lnTo>
                      <a:pt x="252" y="60"/>
                    </a:lnTo>
                    <a:lnTo>
                      <a:pt x="228" y="59"/>
                    </a:lnTo>
                    <a:lnTo>
                      <a:pt x="203" y="60"/>
                    </a:lnTo>
                    <a:lnTo>
                      <a:pt x="182" y="64"/>
                    </a:lnTo>
                    <a:lnTo>
                      <a:pt x="169" y="69"/>
                    </a:lnTo>
                    <a:lnTo>
                      <a:pt x="158" y="77"/>
                    </a:lnTo>
                    <a:lnTo>
                      <a:pt x="152" y="87"/>
                    </a:lnTo>
                    <a:lnTo>
                      <a:pt x="149" y="99"/>
                    </a:lnTo>
                    <a:lnTo>
                      <a:pt x="148" y="111"/>
                    </a:lnTo>
                    <a:lnTo>
                      <a:pt x="148" y="190"/>
                    </a:lnTo>
                    <a:lnTo>
                      <a:pt x="149" y="209"/>
                    </a:lnTo>
                    <a:lnTo>
                      <a:pt x="154" y="226"/>
                    </a:lnTo>
                    <a:lnTo>
                      <a:pt x="165" y="243"/>
                    </a:lnTo>
                    <a:lnTo>
                      <a:pt x="178" y="258"/>
                    </a:lnTo>
                    <a:lnTo>
                      <a:pt x="400" y="448"/>
                    </a:lnTo>
                    <a:lnTo>
                      <a:pt x="421" y="468"/>
                    </a:lnTo>
                    <a:lnTo>
                      <a:pt x="437" y="491"/>
                    </a:lnTo>
                    <a:lnTo>
                      <a:pt x="447" y="515"/>
                    </a:lnTo>
                    <a:lnTo>
                      <a:pt x="451" y="541"/>
                    </a:lnTo>
                    <a:lnTo>
                      <a:pt x="451" y="660"/>
                    </a:lnTo>
                    <a:lnTo>
                      <a:pt x="448" y="683"/>
                    </a:lnTo>
                    <a:lnTo>
                      <a:pt x="439" y="703"/>
                    </a:lnTo>
                    <a:lnTo>
                      <a:pt x="424" y="721"/>
                    </a:lnTo>
                    <a:lnTo>
                      <a:pt x="404" y="736"/>
                    </a:lnTo>
                    <a:lnTo>
                      <a:pt x="378" y="748"/>
                    </a:lnTo>
                    <a:lnTo>
                      <a:pt x="348" y="759"/>
                    </a:lnTo>
                    <a:lnTo>
                      <a:pt x="311" y="766"/>
                    </a:lnTo>
                    <a:lnTo>
                      <a:pt x="272" y="770"/>
                    </a:lnTo>
                    <a:lnTo>
                      <a:pt x="228" y="771"/>
                    </a:lnTo>
                    <a:lnTo>
                      <a:pt x="180" y="770"/>
                    </a:lnTo>
                    <a:lnTo>
                      <a:pt x="137" y="767"/>
                    </a:lnTo>
                    <a:lnTo>
                      <a:pt x="101" y="760"/>
                    </a:lnTo>
                    <a:lnTo>
                      <a:pt x="70" y="751"/>
                    </a:lnTo>
                    <a:lnTo>
                      <a:pt x="44" y="739"/>
                    </a:lnTo>
                    <a:lnTo>
                      <a:pt x="24" y="723"/>
                    </a:lnTo>
                    <a:lnTo>
                      <a:pt x="11" y="705"/>
                    </a:lnTo>
                    <a:lnTo>
                      <a:pt x="3" y="684"/>
                    </a:lnTo>
                    <a:lnTo>
                      <a:pt x="0" y="660"/>
                    </a:lnTo>
                    <a:lnTo>
                      <a:pt x="0" y="557"/>
                    </a:lnTo>
                    <a:lnTo>
                      <a:pt x="140" y="557"/>
                    </a:lnTo>
                    <a:lnTo>
                      <a:pt x="140" y="656"/>
                    </a:lnTo>
                    <a:lnTo>
                      <a:pt x="141" y="673"/>
                    </a:lnTo>
                    <a:lnTo>
                      <a:pt x="149" y="687"/>
                    </a:lnTo>
                    <a:lnTo>
                      <a:pt x="161" y="697"/>
                    </a:lnTo>
                    <a:lnTo>
                      <a:pt x="177" y="705"/>
                    </a:lnTo>
                    <a:lnTo>
                      <a:pt x="200" y="711"/>
                    </a:lnTo>
                    <a:lnTo>
                      <a:pt x="228" y="712"/>
                    </a:lnTo>
                    <a:lnTo>
                      <a:pt x="254" y="711"/>
                    </a:lnTo>
                    <a:lnTo>
                      <a:pt x="275" y="705"/>
                    </a:lnTo>
                    <a:lnTo>
                      <a:pt x="291" y="697"/>
                    </a:lnTo>
                    <a:lnTo>
                      <a:pt x="303" y="687"/>
                    </a:lnTo>
                    <a:lnTo>
                      <a:pt x="310" y="673"/>
                    </a:lnTo>
                    <a:lnTo>
                      <a:pt x="311" y="656"/>
                    </a:lnTo>
                    <a:lnTo>
                      <a:pt x="311" y="550"/>
                    </a:lnTo>
                    <a:lnTo>
                      <a:pt x="310" y="531"/>
                    </a:lnTo>
                    <a:lnTo>
                      <a:pt x="303" y="514"/>
                    </a:lnTo>
                    <a:lnTo>
                      <a:pt x="290" y="496"/>
                    </a:lnTo>
                    <a:lnTo>
                      <a:pt x="272" y="478"/>
                    </a:lnTo>
                    <a:lnTo>
                      <a:pt x="67" y="300"/>
                    </a:lnTo>
                    <a:lnTo>
                      <a:pt x="47" y="281"/>
                    </a:lnTo>
                    <a:lnTo>
                      <a:pt x="31" y="262"/>
                    </a:lnTo>
                    <a:lnTo>
                      <a:pt x="19" y="245"/>
                    </a:lnTo>
                    <a:lnTo>
                      <a:pt x="11" y="225"/>
                    </a:lnTo>
                    <a:lnTo>
                      <a:pt x="8" y="203"/>
                    </a:lnTo>
                    <a:lnTo>
                      <a:pt x="8" y="111"/>
                    </a:lnTo>
                    <a:lnTo>
                      <a:pt x="11" y="88"/>
                    </a:lnTo>
                    <a:lnTo>
                      <a:pt x="20" y="67"/>
                    </a:lnTo>
                    <a:lnTo>
                      <a:pt x="34" y="49"/>
                    </a:lnTo>
                    <a:lnTo>
                      <a:pt x="54" y="35"/>
                    </a:lnTo>
                    <a:lnTo>
                      <a:pt x="78" y="22"/>
                    </a:lnTo>
                    <a:lnTo>
                      <a:pt x="109" y="12"/>
                    </a:lnTo>
                    <a:lnTo>
                      <a:pt x="144" y="5"/>
                    </a:lnTo>
                    <a:lnTo>
                      <a:pt x="182" y="1"/>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 name="Freeform 7">
                <a:extLst>
                  <a:ext uri="{FF2B5EF4-FFF2-40B4-BE49-F238E27FC236}">
                    <a16:creationId xmlns:a16="http://schemas.microsoft.com/office/drawing/2014/main" id="{BDE6EBEF-C061-4AAF-BFCE-8B08D8214DE6}"/>
                  </a:ext>
                </a:extLst>
              </p:cNvPr>
              <p:cNvSpPr>
                <a:spLocks noEditPoints="1"/>
              </p:cNvSpPr>
              <p:nvPr/>
            </p:nvSpPr>
            <p:spPr bwMode="auto">
              <a:xfrm>
                <a:off x="2282826" y="5000626"/>
                <a:ext cx="387350" cy="611188"/>
              </a:xfrm>
              <a:custGeom>
                <a:avLst/>
                <a:gdLst>
                  <a:gd name="T0" fmla="*/ 213 w 489"/>
                  <a:gd name="T1" fmla="*/ 61 h 772"/>
                  <a:gd name="T2" fmla="*/ 172 w 489"/>
                  <a:gd name="T3" fmla="*/ 71 h 772"/>
                  <a:gd name="T4" fmla="*/ 149 w 489"/>
                  <a:gd name="T5" fmla="*/ 90 h 772"/>
                  <a:gd name="T6" fmla="*/ 140 w 489"/>
                  <a:gd name="T7" fmla="*/ 116 h 772"/>
                  <a:gd name="T8" fmla="*/ 138 w 489"/>
                  <a:gd name="T9" fmla="*/ 642 h 772"/>
                  <a:gd name="T10" fmla="*/ 142 w 489"/>
                  <a:gd name="T11" fmla="*/ 670 h 772"/>
                  <a:gd name="T12" fmla="*/ 158 w 489"/>
                  <a:gd name="T13" fmla="*/ 693 h 772"/>
                  <a:gd name="T14" fmla="*/ 191 w 489"/>
                  <a:gd name="T15" fmla="*/ 707 h 772"/>
                  <a:gd name="T16" fmla="*/ 244 w 489"/>
                  <a:gd name="T17" fmla="*/ 713 h 772"/>
                  <a:gd name="T18" fmla="*/ 298 w 489"/>
                  <a:gd name="T19" fmla="*/ 707 h 772"/>
                  <a:gd name="T20" fmla="*/ 330 w 489"/>
                  <a:gd name="T21" fmla="*/ 693 h 772"/>
                  <a:gd name="T22" fmla="*/ 345 w 489"/>
                  <a:gd name="T23" fmla="*/ 670 h 772"/>
                  <a:gd name="T24" fmla="*/ 349 w 489"/>
                  <a:gd name="T25" fmla="*/ 642 h 772"/>
                  <a:gd name="T26" fmla="*/ 349 w 489"/>
                  <a:gd name="T27" fmla="*/ 116 h 772"/>
                  <a:gd name="T28" fmla="*/ 340 w 489"/>
                  <a:gd name="T29" fmla="*/ 90 h 772"/>
                  <a:gd name="T30" fmla="*/ 317 w 489"/>
                  <a:gd name="T31" fmla="*/ 71 h 772"/>
                  <a:gd name="T32" fmla="*/ 274 w 489"/>
                  <a:gd name="T33" fmla="*/ 61 h 772"/>
                  <a:gd name="T34" fmla="*/ 244 w 489"/>
                  <a:gd name="T35" fmla="*/ 0 h 772"/>
                  <a:gd name="T36" fmla="*/ 334 w 489"/>
                  <a:gd name="T37" fmla="*/ 6 h 772"/>
                  <a:gd name="T38" fmla="*/ 400 w 489"/>
                  <a:gd name="T39" fmla="*/ 20 h 772"/>
                  <a:gd name="T40" fmla="*/ 446 w 489"/>
                  <a:gd name="T41" fmla="*/ 43 h 772"/>
                  <a:gd name="T42" fmla="*/ 474 w 489"/>
                  <a:gd name="T43" fmla="*/ 73 h 772"/>
                  <a:gd name="T44" fmla="*/ 487 w 489"/>
                  <a:gd name="T45" fmla="*/ 109 h 772"/>
                  <a:gd name="T46" fmla="*/ 489 w 489"/>
                  <a:gd name="T47" fmla="*/ 643 h 772"/>
                  <a:gd name="T48" fmla="*/ 482 w 489"/>
                  <a:gd name="T49" fmla="*/ 682 h 772"/>
                  <a:gd name="T50" fmla="*/ 462 w 489"/>
                  <a:gd name="T51" fmla="*/ 715 h 772"/>
                  <a:gd name="T52" fmla="*/ 425 w 489"/>
                  <a:gd name="T53" fmla="*/ 742 h 772"/>
                  <a:gd name="T54" fmla="*/ 369 w 489"/>
                  <a:gd name="T55" fmla="*/ 761 h 772"/>
                  <a:gd name="T56" fmla="*/ 291 w 489"/>
                  <a:gd name="T57" fmla="*/ 770 h 772"/>
                  <a:gd name="T58" fmla="*/ 196 w 489"/>
                  <a:gd name="T59" fmla="*/ 770 h 772"/>
                  <a:gd name="T60" fmla="*/ 118 w 489"/>
                  <a:gd name="T61" fmla="*/ 761 h 772"/>
                  <a:gd name="T62" fmla="*/ 62 w 489"/>
                  <a:gd name="T63" fmla="*/ 742 h 772"/>
                  <a:gd name="T64" fmla="*/ 26 w 489"/>
                  <a:gd name="T65" fmla="*/ 715 h 772"/>
                  <a:gd name="T66" fmla="*/ 5 w 489"/>
                  <a:gd name="T67" fmla="*/ 682 h 772"/>
                  <a:gd name="T68" fmla="*/ 0 w 489"/>
                  <a:gd name="T69" fmla="*/ 643 h 772"/>
                  <a:gd name="T70" fmla="*/ 1 w 489"/>
                  <a:gd name="T71" fmla="*/ 109 h 772"/>
                  <a:gd name="T72" fmla="*/ 14 w 489"/>
                  <a:gd name="T73" fmla="*/ 73 h 772"/>
                  <a:gd name="T74" fmla="*/ 42 w 489"/>
                  <a:gd name="T75" fmla="*/ 43 h 772"/>
                  <a:gd name="T76" fmla="*/ 87 w 489"/>
                  <a:gd name="T77" fmla="*/ 20 h 772"/>
                  <a:gd name="T78" fmla="*/ 154 w 489"/>
                  <a:gd name="T79" fmla="*/ 6 h 772"/>
                  <a:gd name="T80" fmla="*/ 244 w 489"/>
                  <a:gd name="T8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772">
                    <a:moveTo>
                      <a:pt x="244" y="59"/>
                    </a:moveTo>
                    <a:lnTo>
                      <a:pt x="213" y="61"/>
                    </a:lnTo>
                    <a:lnTo>
                      <a:pt x="191" y="65"/>
                    </a:lnTo>
                    <a:lnTo>
                      <a:pt x="172" y="71"/>
                    </a:lnTo>
                    <a:lnTo>
                      <a:pt x="158" y="79"/>
                    </a:lnTo>
                    <a:lnTo>
                      <a:pt x="149" y="90"/>
                    </a:lnTo>
                    <a:lnTo>
                      <a:pt x="142" y="102"/>
                    </a:lnTo>
                    <a:lnTo>
                      <a:pt x="140" y="116"/>
                    </a:lnTo>
                    <a:lnTo>
                      <a:pt x="138" y="130"/>
                    </a:lnTo>
                    <a:lnTo>
                      <a:pt x="138" y="642"/>
                    </a:lnTo>
                    <a:lnTo>
                      <a:pt x="140" y="656"/>
                    </a:lnTo>
                    <a:lnTo>
                      <a:pt x="142" y="670"/>
                    </a:lnTo>
                    <a:lnTo>
                      <a:pt x="149" y="683"/>
                    </a:lnTo>
                    <a:lnTo>
                      <a:pt x="158" y="693"/>
                    </a:lnTo>
                    <a:lnTo>
                      <a:pt x="172" y="702"/>
                    </a:lnTo>
                    <a:lnTo>
                      <a:pt x="191" y="707"/>
                    </a:lnTo>
                    <a:lnTo>
                      <a:pt x="213" y="711"/>
                    </a:lnTo>
                    <a:lnTo>
                      <a:pt x="244" y="713"/>
                    </a:lnTo>
                    <a:lnTo>
                      <a:pt x="274" y="711"/>
                    </a:lnTo>
                    <a:lnTo>
                      <a:pt x="298" y="707"/>
                    </a:lnTo>
                    <a:lnTo>
                      <a:pt x="317" y="702"/>
                    </a:lnTo>
                    <a:lnTo>
                      <a:pt x="330" y="693"/>
                    </a:lnTo>
                    <a:lnTo>
                      <a:pt x="340" y="683"/>
                    </a:lnTo>
                    <a:lnTo>
                      <a:pt x="345" y="670"/>
                    </a:lnTo>
                    <a:lnTo>
                      <a:pt x="349" y="656"/>
                    </a:lnTo>
                    <a:lnTo>
                      <a:pt x="349" y="642"/>
                    </a:lnTo>
                    <a:lnTo>
                      <a:pt x="349" y="130"/>
                    </a:lnTo>
                    <a:lnTo>
                      <a:pt x="349" y="116"/>
                    </a:lnTo>
                    <a:lnTo>
                      <a:pt x="345" y="102"/>
                    </a:lnTo>
                    <a:lnTo>
                      <a:pt x="340" y="90"/>
                    </a:lnTo>
                    <a:lnTo>
                      <a:pt x="330" y="79"/>
                    </a:lnTo>
                    <a:lnTo>
                      <a:pt x="317" y="71"/>
                    </a:lnTo>
                    <a:lnTo>
                      <a:pt x="298" y="65"/>
                    </a:lnTo>
                    <a:lnTo>
                      <a:pt x="274" y="61"/>
                    </a:lnTo>
                    <a:lnTo>
                      <a:pt x="244" y="59"/>
                    </a:lnTo>
                    <a:close/>
                    <a:moveTo>
                      <a:pt x="244" y="0"/>
                    </a:moveTo>
                    <a:lnTo>
                      <a:pt x="291" y="2"/>
                    </a:lnTo>
                    <a:lnTo>
                      <a:pt x="334" y="6"/>
                    </a:lnTo>
                    <a:lnTo>
                      <a:pt x="369" y="11"/>
                    </a:lnTo>
                    <a:lnTo>
                      <a:pt x="400" y="20"/>
                    </a:lnTo>
                    <a:lnTo>
                      <a:pt x="425" y="31"/>
                    </a:lnTo>
                    <a:lnTo>
                      <a:pt x="446" y="43"/>
                    </a:lnTo>
                    <a:lnTo>
                      <a:pt x="462" y="57"/>
                    </a:lnTo>
                    <a:lnTo>
                      <a:pt x="474" y="73"/>
                    </a:lnTo>
                    <a:lnTo>
                      <a:pt x="482" y="90"/>
                    </a:lnTo>
                    <a:lnTo>
                      <a:pt x="487" y="109"/>
                    </a:lnTo>
                    <a:lnTo>
                      <a:pt x="489" y="129"/>
                    </a:lnTo>
                    <a:lnTo>
                      <a:pt x="489" y="643"/>
                    </a:lnTo>
                    <a:lnTo>
                      <a:pt x="487" y="663"/>
                    </a:lnTo>
                    <a:lnTo>
                      <a:pt x="482" y="682"/>
                    </a:lnTo>
                    <a:lnTo>
                      <a:pt x="474" y="699"/>
                    </a:lnTo>
                    <a:lnTo>
                      <a:pt x="462" y="715"/>
                    </a:lnTo>
                    <a:lnTo>
                      <a:pt x="446" y="729"/>
                    </a:lnTo>
                    <a:lnTo>
                      <a:pt x="425" y="742"/>
                    </a:lnTo>
                    <a:lnTo>
                      <a:pt x="400" y="753"/>
                    </a:lnTo>
                    <a:lnTo>
                      <a:pt x="369" y="761"/>
                    </a:lnTo>
                    <a:lnTo>
                      <a:pt x="334" y="766"/>
                    </a:lnTo>
                    <a:lnTo>
                      <a:pt x="291" y="770"/>
                    </a:lnTo>
                    <a:lnTo>
                      <a:pt x="244" y="772"/>
                    </a:lnTo>
                    <a:lnTo>
                      <a:pt x="196" y="770"/>
                    </a:lnTo>
                    <a:lnTo>
                      <a:pt x="154" y="766"/>
                    </a:lnTo>
                    <a:lnTo>
                      <a:pt x="118" y="761"/>
                    </a:lnTo>
                    <a:lnTo>
                      <a:pt x="87" y="753"/>
                    </a:lnTo>
                    <a:lnTo>
                      <a:pt x="62" y="742"/>
                    </a:lnTo>
                    <a:lnTo>
                      <a:pt x="42" y="729"/>
                    </a:lnTo>
                    <a:lnTo>
                      <a:pt x="26" y="715"/>
                    </a:lnTo>
                    <a:lnTo>
                      <a:pt x="14" y="699"/>
                    </a:lnTo>
                    <a:lnTo>
                      <a:pt x="5" y="682"/>
                    </a:lnTo>
                    <a:lnTo>
                      <a:pt x="1" y="663"/>
                    </a:lnTo>
                    <a:lnTo>
                      <a:pt x="0" y="643"/>
                    </a:lnTo>
                    <a:lnTo>
                      <a:pt x="0" y="129"/>
                    </a:lnTo>
                    <a:lnTo>
                      <a:pt x="1" y="109"/>
                    </a:lnTo>
                    <a:lnTo>
                      <a:pt x="5" y="90"/>
                    </a:lnTo>
                    <a:lnTo>
                      <a:pt x="14" y="73"/>
                    </a:lnTo>
                    <a:lnTo>
                      <a:pt x="26" y="57"/>
                    </a:lnTo>
                    <a:lnTo>
                      <a:pt x="42" y="43"/>
                    </a:lnTo>
                    <a:lnTo>
                      <a:pt x="62" y="31"/>
                    </a:lnTo>
                    <a:lnTo>
                      <a:pt x="87" y="20"/>
                    </a:lnTo>
                    <a:lnTo>
                      <a:pt x="118" y="11"/>
                    </a:lnTo>
                    <a:lnTo>
                      <a:pt x="154" y="6"/>
                    </a:lnTo>
                    <a:lnTo>
                      <a:pt x="196" y="2"/>
                    </a:lnTo>
                    <a:lnTo>
                      <a:pt x="2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 name="Freeform 8">
                <a:extLst>
                  <a:ext uri="{FF2B5EF4-FFF2-40B4-BE49-F238E27FC236}">
                    <a16:creationId xmlns:a16="http://schemas.microsoft.com/office/drawing/2014/main" id="{89D18DE9-FB38-44E3-9753-8DBB95A05D2A}"/>
                  </a:ext>
                </a:extLst>
              </p:cNvPr>
              <p:cNvSpPr>
                <a:spLocks noEditPoints="1"/>
              </p:cNvSpPr>
              <p:nvPr/>
            </p:nvSpPr>
            <p:spPr bwMode="auto">
              <a:xfrm>
                <a:off x="2730501" y="5005388"/>
                <a:ext cx="360363" cy="603250"/>
              </a:xfrm>
              <a:custGeom>
                <a:avLst/>
                <a:gdLst>
                  <a:gd name="T0" fmla="*/ 140 w 454"/>
                  <a:gd name="T1" fmla="*/ 59 h 759"/>
                  <a:gd name="T2" fmla="*/ 140 w 454"/>
                  <a:gd name="T3" fmla="*/ 358 h 759"/>
                  <a:gd name="T4" fmla="*/ 207 w 454"/>
                  <a:gd name="T5" fmla="*/ 358 h 759"/>
                  <a:gd name="T6" fmla="*/ 232 w 454"/>
                  <a:gd name="T7" fmla="*/ 358 h 759"/>
                  <a:gd name="T8" fmla="*/ 255 w 454"/>
                  <a:gd name="T9" fmla="*/ 355 h 759"/>
                  <a:gd name="T10" fmla="*/ 275 w 454"/>
                  <a:gd name="T11" fmla="*/ 352 h 759"/>
                  <a:gd name="T12" fmla="*/ 291 w 454"/>
                  <a:gd name="T13" fmla="*/ 346 h 759"/>
                  <a:gd name="T14" fmla="*/ 303 w 454"/>
                  <a:gd name="T15" fmla="*/ 337 h 759"/>
                  <a:gd name="T16" fmla="*/ 311 w 454"/>
                  <a:gd name="T17" fmla="*/ 325 h 759"/>
                  <a:gd name="T18" fmla="*/ 314 w 454"/>
                  <a:gd name="T19" fmla="*/ 311 h 759"/>
                  <a:gd name="T20" fmla="*/ 314 w 454"/>
                  <a:gd name="T21" fmla="*/ 106 h 759"/>
                  <a:gd name="T22" fmla="*/ 311 w 454"/>
                  <a:gd name="T23" fmla="*/ 91 h 759"/>
                  <a:gd name="T24" fmla="*/ 303 w 454"/>
                  <a:gd name="T25" fmla="*/ 79 h 759"/>
                  <a:gd name="T26" fmla="*/ 291 w 454"/>
                  <a:gd name="T27" fmla="*/ 71 h 759"/>
                  <a:gd name="T28" fmla="*/ 275 w 454"/>
                  <a:gd name="T29" fmla="*/ 64 h 759"/>
                  <a:gd name="T30" fmla="*/ 255 w 454"/>
                  <a:gd name="T31" fmla="*/ 62 h 759"/>
                  <a:gd name="T32" fmla="*/ 232 w 454"/>
                  <a:gd name="T33" fmla="*/ 59 h 759"/>
                  <a:gd name="T34" fmla="*/ 207 w 454"/>
                  <a:gd name="T35" fmla="*/ 59 h 759"/>
                  <a:gd name="T36" fmla="*/ 140 w 454"/>
                  <a:gd name="T37" fmla="*/ 59 h 759"/>
                  <a:gd name="T38" fmla="*/ 0 w 454"/>
                  <a:gd name="T39" fmla="*/ 0 h 759"/>
                  <a:gd name="T40" fmla="*/ 221 w 454"/>
                  <a:gd name="T41" fmla="*/ 0 h 759"/>
                  <a:gd name="T42" fmla="*/ 271 w 454"/>
                  <a:gd name="T43" fmla="*/ 0 h 759"/>
                  <a:gd name="T44" fmla="*/ 314 w 454"/>
                  <a:gd name="T45" fmla="*/ 4 h 759"/>
                  <a:gd name="T46" fmla="*/ 350 w 454"/>
                  <a:gd name="T47" fmla="*/ 8 h 759"/>
                  <a:gd name="T48" fmla="*/ 380 w 454"/>
                  <a:gd name="T49" fmla="*/ 16 h 759"/>
                  <a:gd name="T50" fmla="*/ 404 w 454"/>
                  <a:gd name="T51" fmla="*/ 26 h 759"/>
                  <a:gd name="T52" fmla="*/ 423 w 454"/>
                  <a:gd name="T53" fmla="*/ 38 h 759"/>
                  <a:gd name="T54" fmla="*/ 437 w 454"/>
                  <a:gd name="T55" fmla="*/ 52 h 759"/>
                  <a:gd name="T56" fmla="*/ 447 w 454"/>
                  <a:gd name="T57" fmla="*/ 70 h 759"/>
                  <a:gd name="T58" fmla="*/ 452 w 454"/>
                  <a:gd name="T59" fmla="*/ 91 h 759"/>
                  <a:gd name="T60" fmla="*/ 454 w 454"/>
                  <a:gd name="T61" fmla="*/ 115 h 759"/>
                  <a:gd name="T62" fmla="*/ 454 w 454"/>
                  <a:gd name="T63" fmla="*/ 301 h 759"/>
                  <a:gd name="T64" fmla="*/ 451 w 454"/>
                  <a:gd name="T65" fmla="*/ 325 h 759"/>
                  <a:gd name="T66" fmla="*/ 447 w 454"/>
                  <a:gd name="T67" fmla="*/ 347 h 759"/>
                  <a:gd name="T68" fmla="*/ 437 w 454"/>
                  <a:gd name="T69" fmla="*/ 364 h 759"/>
                  <a:gd name="T70" fmla="*/ 423 w 454"/>
                  <a:gd name="T71" fmla="*/ 379 h 759"/>
                  <a:gd name="T72" fmla="*/ 404 w 454"/>
                  <a:gd name="T73" fmla="*/ 391 h 759"/>
                  <a:gd name="T74" fmla="*/ 380 w 454"/>
                  <a:gd name="T75" fmla="*/ 402 h 759"/>
                  <a:gd name="T76" fmla="*/ 350 w 454"/>
                  <a:gd name="T77" fmla="*/ 408 h 759"/>
                  <a:gd name="T78" fmla="*/ 314 w 454"/>
                  <a:gd name="T79" fmla="*/ 414 h 759"/>
                  <a:gd name="T80" fmla="*/ 271 w 454"/>
                  <a:gd name="T81" fmla="*/ 416 h 759"/>
                  <a:gd name="T82" fmla="*/ 221 w 454"/>
                  <a:gd name="T83" fmla="*/ 416 h 759"/>
                  <a:gd name="T84" fmla="*/ 140 w 454"/>
                  <a:gd name="T85" fmla="*/ 416 h 759"/>
                  <a:gd name="T86" fmla="*/ 140 w 454"/>
                  <a:gd name="T87" fmla="*/ 759 h 759"/>
                  <a:gd name="T88" fmla="*/ 0 w 454"/>
                  <a:gd name="T89" fmla="*/ 759 h 759"/>
                  <a:gd name="T90" fmla="*/ 0 w 454"/>
                  <a:gd name="T91"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4" h="759">
                    <a:moveTo>
                      <a:pt x="140" y="59"/>
                    </a:moveTo>
                    <a:lnTo>
                      <a:pt x="140" y="358"/>
                    </a:lnTo>
                    <a:lnTo>
                      <a:pt x="207" y="358"/>
                    </a:lnTo>
                    <a:lnTo>
                      <a:pt x="232" y="358"/>
                    </a:lnTo>
                    <a:lnTo>
                      <a:pt x="255" y="355"/>
                    </a:lnTo>
                    <a:lnTo>
                      <a:pt x="275" y="352"/>
                    </a:lnTo>
                    <a:lnTo>
                      <a:pt x="291" y="346"/>
                    </a:lnTo>
                    <a:lnTo>
                      <a:pt x="303" y="337"/>
                    </a:lnTo>
                    <a:lnTo>
                      <a:pt x="311" y="325"/>
                    </a:lnTo>
                    <a:lnTo>
                      <a:pt x="314" y="311"/>
                    </a:lnTo>
                    <a:lnTo>
                      <a:pt x="314" y="106"/>
                    </a:lnTo>
                    <a:lnTo>
                      <a:pt x="311" y="91"/>
                    </a:lnTo>
                    <a:lnTo>
                      <a:pt x="303" y="79"/>
                    </a:lnTo>
                    <a:lnTo>
                      <a:pt x="291" y="71"/>
                    </a:lnTo>
                    <a:lnTo>
                      <a:pt x="275" y="64"/>
                    </a:lnTo>
                    <a:lnTo>
                      <a:pt x="255" y="62"/>
                    </a:lnTo>
                    <a:lnTo>
                      <a:pt x="232" y="59"/>
                    </a:lnTo>
                    <a:lnTo>
                      <a:pt x="207" y="59"/>
                    </a:lnTo>
                    <a:lnTo>
                      <a:pt x="140" y="59"/>
                    </a:lnTo>
                    <a:close/>
                    <a:moveTo>
                      <a:pt x="0" y="0"/>
                    </a:moveTo>
                    <a:lnTo>
                      <a:pt x="221" y="0"/>
                    </a:lnTo>
                    <a:lnTo>
                      <a:pt x="271" y="0"/>
                    </a:lnTo>
                    <a:lnTo>
                      <a:pt x="314" y="4"/>
                    </a:lnTo>
                    <a:lnTo>
                      <a:pt x="350" y="8"/>
                    </a:lnTo>
                    <a:lnTo>
                      <a:pt x="380" y="16"/>
                    </a:lnTo>
                    <a:lnTo>
                      <a:pt x="404" y="26"/>
                    </a:lnTo>
                    <a:lnTo>
                      <a:pt x="423" y="38"/>
                    </a:lnTo>
                    <a:lnTo>
                      <a:pt x="437" y="52"/>
                    </a:lnTo>
                    <a:lnTo>
                      <a:pt x="447" y="70"/>
                    </a:lnTo>
                    <a:lnTo>
                      <a:pt x="452" y="91"/>
                    </a:lnTo>
                    <a:lnTo>
                      <a:pt x="454" y="115"/>
                    </a:lnTo>
                    <a:lnTo>
                      <a:pt x="454" y="301"/>
                    </a:lnTo>
                    <a:lnTo>
                      <a:pt x="451" y="325"/>
                    </a:lnTo>
                    <a:lnTo>
                      <a:pt x="447" y="347"/>
                    </a:lnTo>
                    <a:lnTo>
                      <a:pt x="437" y="364"/>
                    </a:lnTo>
                    <a:lnTo>
                      <a:pt x="423" y="379"/>
                    </a:lnTo>
                    <a:lnTo>
                      <a:pt x="404" y="391"/>
                    </a:lnTo>
                    <a:lnTo>
                      <a:pt x="380" y="402"/>
                    </a:lnTo>
                    <a:lnTo>
                      <a:pt x="350" y="408"/>
                    </a:lnTo>
                    <a:lnTo>
                      <a:pt x="314" y="414"/>
                    </a:lnTo>
                    <a:lnTo>
                      <a:pt x="271" y="416"/>
                    </a:lnTo>
                    <a:lnTo>
                      <a:pt x="221" y="416"/>
                    </a:lnTo>
                    <a:lnTo>
                      <a:pt x="140" y="416"/>
                    </a:lnTo>
                    <a:lnTo>
                      <a:pt x="140"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 name="Freeform 9">
                <a:extLst>
                  <a:ext uri="{FF2B5EF4-FFF2-40B4-BE49-F238E27FC236}">
                    <a16:creationId xmlns:a16="http://schemas.microsoft.com/office/drawing/2014/main" id="{8D961941-D9DC-44B7-B4B1-7160F7B31104}"/>
                  </a:ext>
                </a:extLst>
              </p:cNvPr>
              <p:cNvSpPr>
                <a:spLocks/>
              </p:cNvSpPr>
              <p:nvPr/>
            </p:nvSpPr>
            <p:spPr bwMode="auto">
              <a:xfrm>
                <a:off x="3121026" y="5000626"/>
                <a:ext cx="358775" cy="611188"/>
              </a:xfrm>
              <a:custGeom>
                <a:avLst/>
                <a:gdLst>
                  <a:gd name="T0" fmla="*/ 277 w 451"/>
                  <a:gd name="T1" fmla="*/ 2 h 772"/>
                  <a:gd name="T2" fmla="*/ 355 w 451"/>
                  <a:gd name="T3" fmla="*/ 12 h 772"/>
                  <a:gd name="T4" fmla="*/ 407 w 451"/>
                  <a:gd name="T5" fmla="*/ 34 h 772"/>
                  <a:gd name="T6" fmla="*/ 438 w 451"/>
                  <a:gd name="T7" fmla="*/ 65 h 772"/>
                  <a:gd name="T8" fmla="*/ 447 w 451"/>
                  <a:gd name="T9" fmla="*/ 106 h 772"/>
                  <a:gd name="T10" fmla="*/ 309 w 451"/>
                  <a:gd name="T11" fmla="*/ 204 h 772"/>
                  <a:gd name="T12" fmla="*/ 308 w 451"/>
                  <a:gd name="T13" fmla="*/ 98 h 772"/>
                  <a:gd name="T14" fmla="*/ 297 w 451"/>
                  <a:gd name="T15" fmla="*/ 78 h 772"/>
                  <a:gd name="T16" fmla="*/ 273 w 451"/>
                  <a:gd name="T17" fmla="*/ 65 h 772"/>
                  <a:gd name="T18" fmla="*/ 229 w 451"/>
                  <a:gd name="T19" fmla="*/ 59 h 772"/>
                  <a:gd name="T20" fmla="*/ 184 w 451"/>
                  <a:gd name="T21" fmla="*/ 65 h 772"/>
                  <a:gd name="T22" fmla="*/ 159 w 451"/>
                  <a:gd name="T23" fmla="*/ 78 h 772"/>
                  <a:gd name="T24" fmla="*/ 149 w 451"/>
                  <a:gd name="T25" fmla="*/ 98 h 772"/>
                  <a:gd name="T26" fmla="*/ 148 w 451"/>
                  <a:gd name="T27" fmla="*/ 191 h 772"/>
                  <a:gd name="T28" fmla="*/ 155 w 451"/>
                  <a:gd name="T29" fmla="*/ 227 h 772"/>
                  <a:gd name="T30" fmla="*/ 180 w 451"/>
                  <a:gd name="T31" fmla="*/ 259 h 772"/>
                  <a:gd name="T32" fmla="*/ 422 w 451"/>
                  <a:gd name="T33" fmla="*/ 469 h 772"/>
                  <a:gd name="T34" fmla="*/ 449 w 451"/>
                  <a:gd name="T35" fmla="*/ 516 h 772"/>
                  <a:gd name="T36" fmla="*/ 451 w 451"/>
                  <a:gd name="T37" fmla="*/ 660 h 772"/>
                  <a:gd name="T38" fmla="*/ 439 w 451"/>
                  <a:gd name="T39" fmla="*/ 703 h 772"/>
                  <a:gd name="T40" fmla="*/ 404 w 451"/>
                  <a:gd name="T41" fmla="*/ 737 h 772"/>
                  <a:gd name="T42" fmla="*/ 348 w 451"/>
                  <a:gd name="T43" fmla="*/ 760 h 772"/>
                  <a:gd name="T44" fmla="*/ 273 w 451"/>
                  <a:gd name="T45" fmla="*/ 770 h 772"/>
                  <a:gd name="T46" fmla="*/ 180 w 451"/>
                  <a:gd name="T47" fmla="*/ 770 h 772"/>
                  <a:gd name="T48" fmla="*/ 101 w 451"/>
                  <a:gd name="T49" fmla="*/ 760 h 772"/>
                  <a:gd name="T50" fmla="*/ 45 w 451"/>
                  <a:gd name="T51" fmla="*/ 738 h 772"/>
                  <a:gd name="T52" fmla="*/ 11 w 451"/>
                  <a:gd name="T53" fmla="*/ 706 h 772"/>
                  <a:gd name="T54" fmla="*/ 0 w 451"/>
                  <a:gd name="T55" fmla="*/ 660 h 772"/>
                  <a:gd name="T56" fmla="*/ 140 w 451"/>
                  <a:gd name="T57" fmla="*/ 556 h 772"/>
                  <a:gd name="T58" fmla="*/ 143 w 451"/>
                  <a:gd name="T59" fmla="*/ 672 h 772"/>
                  <a:gd name="T60" fmla="*/ 161 w 451"/>
                  <a:gd name="T61" fmla="*/ 698 h 772"/>
                  <a:gd name="T62" fmla="*/ 200 w 451"/>
                  <a:gd name="T63" fmla="*/ 711 h 772"/>
                  <a:gd name="T64" fmla="*/ 254 w 451"/>
                  <a:gd name="T65" fmla="*/ 711 h 772"/>
                  <a:gd name="T66" fmla="*/ 292 w 451"/>
                  <a:gd name="T67" fmla="*/ 698 h 772"/>
                  <a:gd name="T68" fmla="*/ 310 w 451"/>
                  <a:gd name="T69" fmla="*/ 672 h 772"/>
                  <a:gd name="T70" fmla="*/ 313 w 451"/>
                  <a:gd name="T71" fmla="*/ 551 h 772"/>
                  <a:gd name="T72" fmla="*/ 304 w 451"/>
                  <a:gd name="T73" fmla="*/ 513 h 772"/>
                  <a:gd name="T74" fmla="*/ 273 w 451"/>
                  <a:gd name="T75" fmla="*/ 477 h 772"/>
                  <a:gd name="T76" fmla="*/ 47 w 451"/>
                  <a:gd name="T77" fmla="*/ 282 h 772"/>
                  <a:gd name="T78" fmla="*/ 19 w 451"/>
                  <a:gd name="T79" fmla="*/ 244 h 772"/>
                  <a:gd name="T80" fmla="*/ 10 w 451"/>
                  <a:gd name="T81" fmla="*/ 204 h 772"/>
                  <a:gd name="T82" fmla="*/ 13 w 451"/>
                  <a:gd name="T83" fmla="*/ 89 h 772"/>
                  <a:gd name="T84" fmla="*/ 35 w 451"/>
                  <a:gd name="T85" fmla="*/ 50 h 772"/>
                  <a:gd name="T86" fmla="*/ 78 w 451"/>
                  <a:gd name="T87" fmla="*/ 22 h 772"/>
                  <a:gd name="T88" fmla="*/ 144 w 451"/>
                  <a:gd name="T89" fmla="*/ 6 h 772"/>
                  <a:gd name="T90" fmla="*/ 229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9" y="0"/>
                    </a:moveTo>
                    <a:lnTo>
                      <a:pt x="277" y="2"/>
                    </a:lnTo>
                    <a:lnTo>
                      <a:pt x="318" y="6"/>
                    </a:lnTo>
                    <a:lnTo>
                      <a:pt x="355" y="12"/>
                    </a:lnTo>
                    <a:lnTo>
                      <a:pt x="384" y="22"/>
                    </a:lnTo>
                    <a:lnTo>
                      <a:pt x="407" y="34"/>
                    </a:lnTo>
                    <a:lnTo>
                      <a:pt x="426" y="49"/>
                    </a:lnTo>
                    <a:lnTo>
                      <a:pt x="438" y="65"/>
                    </a:lnTo>
                    <a:lnTo>
                      <a:pt x="445" y="85"/>
                    </a:lnTo>
                    <a:lnTo>
                      <a:pt x="447" y="106"/>
                    </a:lnTo>
                    <a:lnTo>
                      <a:pt x="447" y="204"/>
                    </a:lnTo>
                    <a:lnTo>
                      <a:pt x="309" y="204"/>
                    </a:lnTo>
                    <a:lnTo>
                      <a:pt x="309" y="110"/>
                    </a:lnTo>
                    <a:lnTo>
                      <a:pt x="308" y="98"/>
                    </a:lnTo>
                    <a:lnTo>
                      <a:pt x="304" y="87"/>
                    </a:lnTo>
                    <a:lnTo>
                      <a:pt x="297" y="78"/>
                    </a:lnTo>
                    <a:lnTo>
                      <a:pt x="288" y="70"/>
                    </a:lnTo>
                    <a:lnTo>
                      <a:pt x="273" y="65"/>
                    </a:lnTo>
                    <a:lnTo>
                      <a:pt x="254" y="61"/>
                    </a:lnTo>
                    <a:lnTo>
                      <a:pt x="229" y="59"/>
                    </a:lnTo>
                    <a:lnTo>
                      <a:pt x="203" y="61"/>
                    </a:lnTo>
                    <a:lnTo>
                      <a:pt x="184" y="65"/>
                    </a:lnTo>
                    <a:lnTo>
                      <a:pt x="170" y="70"/>
                    </a:lnTo>
                    <a:lnTo>
                      <a:pt x="159" y="78"/>
                    </a:lnTo>
                    <a:lnTo>
                      <a:pt x="152" y="87"/>
                    </a:lnTo>
                    <a:lnTo>
                      <a:pt x="149" y="98"/>
                    </a:lnTo>
                    <a:lnTo>
                      <a:pt x="148" y="110"/>
                    </a:lnTo>
                    <a:lnTo>
                      <a:pt x="148" y="191"/>
                    </a:lnTo>
                    <a:lnTo>
                      <a:pt x="149" y="209"/>
                    </a:lnTo>
                    <a:lnTo>
                      <a:pt x="155" y="227"/>
                    </a:lnTo>
                    <a:lnTo>
                      <a:pt x="165" y="243"/>
                    </a:lnTo>
                    <a:lnTo>
                      <a:pt x="180" y="259"/>
                    </a:lnTo>
                    <a:lnTo>
                      <a:pt x="402" y="448"/>
                    </a:lnTo>
                    <a:lnTo>
                      <a:pt x="422" y="469"/>
                    </a:lnTo>
                    <a:lnTo>
                      <a:pt x="438" y="492"/>
                    </a:lnTo>
                    <a:lnTo>
                      <a:pt x="449" y="516"/>
                    </a:lnTo>
                    <a:lnTo>
                      <a:pt x="451" y="541"/>
                    </a:lnTo>
                    <a:lnTo>
                      <a:pt x="451" y="660"/>
                    </a:lnTo>
                    <a:lnTo>
                      <a:pt x="449" y="683"/>
                    </a:lnTo>
                    <a:lnTo>
                      <a:pt x="439" y="703"/>
                    </a:lnTo>
                    <a:lnTo>
                      <a:pt x="424" y="721"/>
                    </a:lnTo>
                    <a:lnTo>
                      <a:pt x="404" y="737"/>
                    </a:lnTo>
                    <a:lnTo>
                      <a:pt x="379" y="749"/>
                    </a:lnTo>
                    <a:lnTo>
                      <a:pt x="348" y="760"/>
                    </a:lnTo>
                    <a:lnTo>
                      <a:pt x="313" y="766"/>
                    </a:lnTo>
                    <a:lnTo>
                      <a:pt x="273" y="770"/>
                    </a:lnTo>
                    <a:lnTo>
                      <a:pt x="229" y="772"/>
                    </a:lnTo>
                    <a:lnTo>
                      <a:pt x="180" y="770"/>
                    </a:lnTo>
                    <a:lnTo>
                      <a:pt x="137" y="766"/>
                    </a:lnTo>
                    <a:lnTo>
                      <a:pt x="101" y="760"/>
                    </a:lnTo>
                    <a:lnTo>
                      <a:pt x="70" y="750"/>
                    </a:lnTo>
                    <a:lnTo>
                      <a:pt x="45" y="738"/>
                    </a:lnTo>
                    <a:lnTo>
                      <a:pt x="26" y="723"/>
                    </a:lnTo>
                    <a:lnTo>
                      <a:pt x="11" y="706"/>
                    </a:lnTo>
                    <a:lnTo>
                      <a:pt x="3" y="685"/>
                    </a:lnTo>
                    <a:lnTo>
                      <a:pt x="0" y="660"/>
                    </a:lnTo>
                    <a:lnTo>
                      <a:pt x="0" y="556"/>
                    </a:lnTo>
                    <a:lnTo>
                      <a:pt x="140" y="556"/>
                    </a:lnTo>
                    <a:lnTo>
                      <a:pt x="140" y="656"/>
                    </a:lnTo>
                    <a:lnTo>
                      <a:pt x="143" y="672"/>
                    </a:lnTo>
                    <a:lnTo>
                      <a:pt x="149" y="687"/>
                    </a:lnTo>
                    <a:lnTo>
                      <a:pt x="161" y="698"/>
                    </a:lnTo>
                    <a:lnTo>
                      <a:pt x="179" y="706"/>
                    </a:lnTo>
                    <a:lnTo>
                      <a:pt x="200" y="711"/>
                    </a:lnTo>
                    <a:lnTo>
                      <a:pt x="229" y="713"/>
                    </a:lnTo>
                    <a:lnTo>
                      <a:pt x="254" y="711"/>
                    </a:lnTo>
                    <a:lnTo>
                      <a:pt x="276" y="706"/>
                    </a:lnTo>
                    <a:lnTo>
                      <a:pt x="292" y="698"/>
                    </a:lnTo>
                    <a:lnTo>
                      <a:pt x="304" y="687"/>
                    </a:lnTo>
                    <a:lnTo>
                      <a:pt x="310" y="672"/>
                    </a:lnTo>
                    <a:lnTo>
                      <a:pt x="313" y="656"/>
                    </a:lnTo>
                    <a:lnTo>
                      <a:pt x="313" y="551"/>
                    </a:lnTo>
                    <a:lnTo>
                      <a:pt x="310" y="532"/>
                    </a:lnTo>
                    <a:lnTo>
                      <a:pt x="304" y="513"/>
                    </a:lnTo>
                    <a:lnTo>
                      <a:pt x="292" y="496"/>
                    </a:lnTo>
                    <a:lnTo>
                      <a:pt x="273" y="477"/>
                    </a:lnTo>
                    <a:lnTo>
                      <a:pt x="69" y="300"/>
                    </a:lnTo>
                    <a:lnTo>
                      <a:pt x="47" y="282"/>
                    </a:lnTo>
                    <a:lnTo>
                      <a:pt x="31" y="263"/>
                    </a:lnTo>
                    <a:lnTo>
                      <a:pt x="19" y="244"/>
                    </a:lnTo>
                    <a:lnTo>
                      <a:pt x="11" y="225"/>
                    </a:lnTo>
                    <a:lnTo>
                      <a:pt x="10" y="204"/>
                    </a:lnTo>
                    <a:lnTo>
                      <a:pt x="10" y="112"/>
                    </a:lnTo>
                    <a:lnTo>
                      <a:pt x="13" y="89"/>
                    </a:lnTo>
                    <a:lnTo>
                      <a:pt x="21" y="67"/>
                    </a:lnTo>
                    <a:lnTo>
                      <a:pt x="35" y="50"/>
                    </a:lnTo>
                    <a:lnTo>
                      <a:pt x="54" y="35"/>
                    </a:lnTo>
                    <a:lnTo>
                      <a:pt x="78" y="22"/>
                    </a:lnTo>
                    <a:lnTo>
                      <a:pt x="109" y="12"/>
                    </a:lnTo>
                    <a:lnTo>
                      <a:pt x="144" y="6"/>
                    </a:lnTo>
                    <a:lnTo>
                      <a:pt x="184" y="2"/>
                    </a:lnTo>
                    <a:lnTo>
                      <a:pt x="2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 name="Freeform 10">
                <a:extLst>
                  <a:ext uri="{FF2B5EF4-FFF2-40B4-BE49-F238E27FC236}">
                    <a16:creationId xmlns:a16="http://schemas.microsoft.com/office/drawing/2014/main" id="{B9363D07-27BC-4F61-90A5-DF8C3FB43323}"/>
                  </a:ext>
                </a:extLst>
              </p:cNvPr>
              <p:cNvSpPr>
                <a:spLocks/>
              </p:cNvSpPr>
              <p:nvPr/>
            </p:nvSpPr>
            <p:spPr bwMode="auto">
              <a:xfrm>
                <a:off x="3935413" y="5000626"/>
                <a:ext cx="358775" cy="611188"/>
              </a:xfrm>
              <a:custGeom>
                <a:avLst/>
                <a:gdLst>
                  <a:gd name="T0" fmla="*/ 276 w 451"/>
                  <a:gd name="T1" fmla="*/ 2 h 772"/>
                  <a:gd name="T2" fmla="*/ 354 w 451"/>
                  <a:gd name="T3" fmla="*/ 12 h 772"/>
                  <a:gd name="T4" fmla="*/ 407 w 451"/>
                  <a:gd name="T5" fmla="*/ 34 h 772"/>
                  <a:gd name="T6" fmla="*/ 437 w 451"/>
                  <a:gd name="T7" fmla="*/ 65 h 772"/>
                  <a:gd name="T8" fmla="*/ 447 w 451"/>
                  <a:gd name="T9" fmla="*/ 106 h 772"/>
                  <a:gd name="T10" fmla="*/ 307 w 451"/>
                  <a:gd name="T11" fmla="*/ 204 h 772"/>
                  <a:gd name="T12" fmla="*/ 307 w 451"/>
                  <a:gd name="T13" fmla="*/ 98 h 772"/>
                  <a:gd name="T14" fmla="*/ 296 w 451"/>
                  <a:gd name="T15" fmla="*/ 78 h 772"/>
                  <a:gd name="T16" fmla="*/ 272 w 451"/>
                  <a:gd name="T17" fmla="*/ 65 h 772"/>
                  <a:gd name="T18" fmla="*/ 228 w 451"/>
                  <a:gd name="T19" fmla="*/ 59 h 772"/>
                  <a:gd name="T20" fmla="*/ 182 w 451"/>
                  <a:gd name="T21" fmla="*/ 65 h 772"/>
                  <a:gd name="T22" fmla="*/ 158 w 451"/>
                  <a:gd name="T23" fmla="*/ 78 h 772"/>
                  <a:gd name="T24" fmla="*/ 149 w 451"/>
                  <a:gd name="T25" fmla="*/ 98 h 772"/>
                  <a:gd name="T26" fmla="*/ 148 w 451"/>
                  <a:gd name="T27" fmla="*/ 191 h 772"/>
                  <a:gd name="T28" fmla="*/ 154 w 451"/>
                  <a:gd name="T29" fmla="*/ 227 h 772"/>
                  <a:gd name="T30" fmla="*/ 178 w 451"/>
                  <a:gd name="T31" fmla="*/ 259 h 772"/>
                  <a:gd name="T32" fmla="*/ 421 w 451"/>
                  <a:gd name="T33" fmla="*/ 469 h 772"/>
                  <a:gd name="T34" fmla="*/ 447 w 451"/>
                  <a:gd name="T35" fmla="*/ 516 h 772"/>
                  <a:gd name="T36" fmla="*/ 451 w 451"/>
                  <a:gd name="T37" fmla="*/ 660 h 772"/>
                  <a:gd name="T38" fmla="*/ 439 w 451"/>
                  <a:gd name="T39" fmla="*/ 703 h 772"/>
                  <a:gd name="T40" fmla="*/ 404 w 451"/>
                  <a:gd name="T41" fmla="*/ 737 h 772"/>
                  <a:gd name="T42" fmla="*/ 347 w 451"/>
                  <a:gd name="T43" fmla="*/ 760 h 772"/>
                  <a:gd name="T44" fmla="*/ 272 w 451"/>
                  <a:gd name="T45" fmla="*/ 770 h 772"/>
                  <a:gd name="T46" fmla="*/ 180 w 451"/>
                  <a:gd name="T47" fmla="*/ 770 h 772"/>
                  <a:gd name="T48" fmla="*/ 101 w 451"/>
                  <a:gd name="T49" fmla="*/ 760 h 772"/>
                  <a:gd name="T50" fmla="*/ 44 w 451"/>
                  <a:gd name="T51" fmla="*/ 738 h 772"/>
                  <a:gd name="T52" fmla="*/ 11 w 451"/>
                  <a:gd name="T53" fmla="*/ 706 h 772"/>
                  <a:gd name="T54" fmla="*/ 0 w 451"/>
                  <a:gd name="T55" fmla="*/ 660 h 772"/>
                  <a:gd name="T56" fmla="*/ 139 w 451"/>
                  <a:gd name="T57" fmla="*/ 556 h 772"/>
                  <a:gd name="T58" fmla="*/ 141 w 451"/>
                  <a:gd name="T59" fmla="*/ 672 h 772"/>
                  <a:gd name="T60" fmla="*/ 160 w 451"/>
                  <a:gd name="T61" fmla="*/ 698 h 772"/>
                  <a:gd name="T62" fmla="*/ 200 w 451"/>
                  <a:gd name="T63" fmla="*/ 711 h 772"/>
                  <a:gd name="T64" fmla="*/ 254 w 451"/>
                  <a:gd name="T65" fmla="*/ 711 h 772"/>
                  <a:gd name="T66" fmla="*/ 291 w 451"/>
                  <a:gd name="T67" fmla="*/ 698 h 772"/>
                  <a:gd name="T68" fmla="*/ 310 w 451"/>
                  <a:gd name="T69" fmla="*/ 672 h 772"/>
                  <a:gd name="T70" fmla="*/ 311 w 451"/>
                  <a:gd name="T71" fmla="*/ 551 h 772"/>
                  <a:gd name="T72" fmla="*/ 303 w 451"/>
                  <a:gd name="T73" fmla="*/ 515 h 772"/>
                  <a:gd name="T74" fmla="*/ 271 w 451"/>
                  <a:gd name="T75" fmla="*/ 477 h 772"/>
                  <a:gd name="T76" fmla="*/ 47 w 451"/>
                  <a:gd name="T77" fmla="*/ 282 h 772"/>
                  <a:gd name="T78" fmla="*/ 19 w 451"/>
                  <a:gd name="T79" fmla="*/ 244 h 772"/>
                  <a:gd name="T80" fmla="*/ 8 w 451"/>
                  <a:gd name="T81" fmla="*/ 204 h 772"/>
                  <a:gd name="T82" fmla="*/ 11 w 451"/>
                  <a:gd name="T83" fmla="*/ 89 h 772"/>
                  <a:gd name="T84" fmla="*/ 33 w 451"/>
                  <a:gd name="T85" fmla="*/ 50 h 772"/>
                  <a:gd name="T86" fmla="*/ 78 w 451"/>
                  <a:gd name="T87" fmla="*/ 22 h 772"/>
                  <a:gd name="T88" fmla="*/ 144 w 451"/>
                  <a:gd name="T89" fmla="*/ 6 h 772"/>
                  <a:gd name="T90" fmla="*/ 228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8" y="0"/>
                    </a:moveTo>
                    <a:lnTo>
                      <a:pt x="276" y="2"/>
                    </a:lnTo>
                    <a:lnTo>
                      <a:pt x="318" y="6"/>
                    </a:lnTo>
                    <a:lnTo>
                      <a:pt x="354" y="12"/>
                    </a:lnTo>
                    <a:lnTo>
                      <a:pt x="382" y="22"/>
                    </a:lnTo>
                    <a:lnTo>
                      <a:pt x="407" y="34"/>
                    </a:lnTo>
                    <a:lnTo>
                      <a:pt x="424" y="49"/>
                    </a:lnTo>
                    <a:lnTo>
                      <a:pt x="437" y="65"/>
                    </a:lnTo>
                    <a:lnTo>
                      <a:pt x="444" y="85"/>
                    </a:lnTo>
                    <a:lnTo>
                      <a:pt x="447" y="106"/>
                    </a:lnTo>
                    <a:lnTo>
                      <a:pt x="447" y="204"/>
                    </a:lnTo>
                    <a:lnTo>
                      <a:pt x="307" y="204"/>
                    </a:lnTo>
                    <a:lnTo>
                      <a:pt x="307" y="110"/>
                    </a:lnTo>
                    <a:lnTo>
                      <a:pt x="307" y="98"/>
                    </a:lnTo>
                    <a:lnTo>
                      <a:pt x="303" y="87"/>
                    </a:lnTo>
                    <a:lnTo>
                      <a:pt x="296" y="78"/>
                    </a:lnTo>
                    <a:lnTo>
                      <a:pt x="286" y="70"/>
                    </a:lnTo>
                    <a:lnTo>
                      <a:pt x="272" y="65"/>
                    </a:lnTo>
                    <a:lnTo>
                      <a:pt x="252" y="61"/>
                    </a:lnTo>
                    <a:lnTo>
                      <a:pt x="228" y="59"/>
                    </a:lnTo>
                    <a:lnTo>
                      <a:pt x="203" y="61"/>
                    </a:lnTo>
                    <a:lnTo>
                      <a:pt x="182" y="65"/>
                    </a:lnTo>
                    <a:lnTo>
                      <a:pt x="169" y="70"/>
                    </a:lnTo>
                    <a:lnTo>
                      <a:pt x="158" y="78"/>
                    </a:lnTo>
                    <a:lnTo>
                      <a:pt x="152" y="87"/>
                    </a:lnTo>
                    <a:lnTo>
                      <a:pt x="149" y="98"/>
                    </a:lnTo>
                    <a:lnTo>
                      <a:pt x="148" y="110"/>
                    </a:lnTo>
                    <a:lnTo>
                      <a:pt x="148" y="191"/>
                    </a:lnTo>
                    <a:lnTo>
                      <a:pt x="149" y="209"/>
                    </a:lnTo>
                    <a:lnTo>
                      <a:pt x="154" y="227"/>
                    </a:lnTo>
                    <a:lnTo>
                      <a:pt x="164" y="243"/>
                    </a:lnTo>
                    <a:lnTo>
                      <a:pt x="178" y="259"/>
                    </a:lnTo>
                    <a:lnTo>
                      <a:pt x="400" y="448"/>
                    </a:lnTo>
                    <a:lnTo>
                      <a:pt x="421" y="469"/>
                    </a:lnTo>
                    <a:lnTo>
                      <a:pt x="437" y="492"/>
                    </a:lnTo>
                    <a:lnTo>
                      <a:pt x="447" y="516"/>
                    </a:lnTo>
                    <a:lnTo>
                      <a:pt x="451" y="541"/>
                    </a:lnTo>
                    <a:lnTo>
                      <a:pt x="451" y="660"/>
                    </a:lnTo>
                    <a:lnTo>
                      <a:pt x="448" y="683"/>
                    </a:lnTo>
                    <a:lnTo>
                      <a:pt x="439" y="703"/>
                    </a:lnTo>
                    <a:lnTo>
                      <a:pt x="424" y="721"/>
                    </a:lnTo>
                    <a:lnTo>
                      <a:pt x="404" y="737"/>
                    </a:lnTo>
                    <a:lnTo>
                      <a:pt x="378" y="749"/>
                    </a:lnTo>
                    <a:lnTo>
                      <a:pt x="347" y="760"/>
                    </a:lnTo>
                    <a:lnTo>
                      <a:pt x="311" y="766"/>
                    </a:lnTo>
                    <a:lnTo>
                      <a:pt x="272" y="770"/>
                    </a:lnTo>
                    <a:lnTo>
                      <a:pt x="228" y="772"/>
                    </a:lnTo>
                    <a:lnTo>
                      <a:pt x="180" y="770"/>
                    </a:lnTo>
                    <a:lnTo>
                      <a:pt x="137" y="766"/>
                    </a:lnTo>
                    <a:lnTo>
                      <a:pt x="101" y="760"/>
                    </a:lnTo>
                    <a:lnTo>
                      <a:pt x="70" y="750"/>
                    </a:lnTo>
                    <a:lnTo>
                      <a:pt x="44" y="738"/>
                    </a:lnTo>
                    <a:lnTo>
                      <a:pt x="24" y="723"/>
                    </a:lnTo>
                    <a:lnTo>
                      <a:pt x="11" y="706"/>
                    </a:lnTo>
                    <a:lnTo>
                      <a:pt x="3" y="685"/>
                    </a:lnTo>
                    <a:lnTo>
                      <a:pt x="0" y="660"/>
                    </a:lnTo>
                    <a:lnTo>
                      <a:pt x="0" y="556"/>
                    </a:lnTo>
                    <a:lnTo>
                      <a:pt x="139" y="556"/>
                    </a:lnTo>
                    <a:lnTo>
                      <a:pt x="139" y="656"/>
                    </a:lnTo>
                    <a:lnTo>
                      <a:pt x="141" y="672"/>
                    </a:lnTo>
                    <a:lnTo>
                      <a:pt x="149" y="687"/>
                    </a:lnTo>
                    <a:lnTo>
                      <a:pt x="160" y="698"/>
                    </a:lnTo>
                    <a:lnTo>
                      <a:pt x="177" y="706"/>
                    </a:lnTo>
                    <a:lnTo>
                      <a:pt x="200" y="711"/>
                    </a:lnTo>
                    <a:lnTo>
                      <a:pt x="228" y="713"/>
                    </a:lnTo>
                    <a:lnTo>
                      <a:pt x="254" y="711"/>
                    </a:lnTo>
                    <a:lnTo>
                      <a:pt x="275" y="706"/>
                    </a:lnTo>
                    <a:lnTo>
                      <a:pt x="291" y="698"/>
                    </a:lnTo>
                    <a:lnTo>
                      <a:pt x="302" y="687"/>
                    </a:lnTo>
                    <a:lnTo>
                      <a:pt x="310" y="672"/>
                    </a:lnTo>
                    <a:lnTo>
                      <a:pt x="311" y="656"/>
                    </a:lnTo>
                    <a:lnTo>
                      <a:pt x="311" y="551"/>
                    </a:lnTo>
                    <a:lnTo>
                      <a:pt x="310" y="532"/>
                    </a:lnTo>
                    <a:lnTo>
                      <a:pt x="303" y="515"/>
                    </a:lnTo>
                    <a:lnTo>
                      <a:pt x="290" y="496"/>
                    </a:lnTo>
                    <a:lnTo>
                      <a:pt x="271" y="477"/>
                    </a:lnTo>
                    <a:lnTo>
                      <a:pt x="67" y="300"/>
                    </a:lnTo>
                    <a:lnTo>
                      <a:pt x="47" y="282"/>
                    </a:lnTo>
                    <a:lnTo>
                      <a:pt x="31" y="263"/>
                    </a:lnTo>
                    <a:lnTo>
                      <a:pt x="19" y="244"/>
                    </a:lnTo>
                    <a:lnTo>
                      <a:pt x="11" y="225"/>
                    </a:lnTo>
                    <a:lnTo>
                      <a:pt x="8" y="204"/>
                    </a:lnTo>
                    <a:lnTo>
                      <a:pt x="8" y="112"/>
                    </a:lnTo>
                    <a:lnTo>
                      <a:pt x="11" y="89"/>
                    </a:lnTo>
                    <a:lnTo>
                      <a:pt x="20" y="67"/>
                    </a:lnTo>
                    <a:lnTo>
                      <a:pt x="33" y="50"/>
                    </a:lnTo>
                    <a:lnTo>
                      <a:pt x="54" y="35"/>
                    </a:lnTo>
                    <a:lnTo>
                      <a:pt x="78" y="22"/>
                    </a:lnTo>
                    <a:lnTo>
                      <a:pt x="107" y="12"/>
                    </a:lnTo>
                    <a:lnTo>
                      <a:pt x="144" y="6"/>
                    </a:lnTo>
                    <a:lnTo>
                      <a:pt x="182" y="2"/>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 name="Freeform 11">
                <a:extLst>
                  <a:ext uri="{FF2B5EF4-FFF2-40B4-BE49-F238E27FC236}">
                    <a16:creationId xmlns:a16="http://schemas.microsoft.com/office/drawing/2014/main" id="{EE9DFF42-AE36-4CB3-AA29-2528A741DA5F}"/>
                  </a:ext>
                </a:extLst>
              </p:cNvPr>
              <p:cNvSpPr>
                <a:spLocks/>
              </p:cNvSpPr>
              <p:nvPr/>
            </p:nvSpPr>
            <p:spPr bwMode="auto">
              <a:xfrm>
                <a:off x="1430338" y="5005388"/>
                <a:ext cx="352425" cy="755650"/>
              </a:xfrm>
              <a:custGeom>
                <a:avLst/>
                <a:gdLst>
                  <a:gd name="T0" fmla="*/ 305 w 443"/>
                  <a:gd name="T1" fmla="*/ 0 h 952"/>
                  <a:gd name="T2" fmla="*/ 443 w 443"/>
                  <a:gd name="T3" fmla="*/ 0 h 952"/>
                  <a:gd name="T4" fmla="*/ 138 w 443"/>
                  <a:gd name="T5" fmla="*/ 952 h 952"/>
                  <a:gd name="T6" fmla="*/ 0 w 443"/>
                  <a:gd name="T7" fmla="*/ 952 h 952"/>
                  <a:gd name="T8" fmla="*/ 305 w 443"/>
                  <a:gd name="T9" fmla="*/ 0 h 952"/>
                </a:gdLst>
                <a:ahLst/>
                <a:cxnLst>
                  <a:cxn ang="0">
                    <a:pos x="T0" y="T1"/>
                  </a:cxn>
                  <a:cxn ang="0">
                    <a:pos x="T2" y="T3"/>
                  </a:cxn>
                  <a:cxn ang="0">
                    <a:pos x="T4" y="T5"/>
                  </a:cxn>
                  <a:cxn ang="0">
                    <a:pos x="T6" y="T7"/>
                  </a:cxn>
                  <a:cxn ang="0">
                    <a:pos x="T8" y="T9"/>
                  </a:cxn>
                </a:cxnLst>
                <a:rect l="0" t="0" r="r" b="b"/>
                <a:pathLst>
                  <a:path w="443" h="952">
                    <a:moveTo>
                      <a:pt x="305" y="0"/>
                    </a:moveTo>
                    <a:lnTo>
                      <a:pt x="443"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 name="Freeform 12">
                <a:extLst>
                  <a:ext uri="{FF2B5EF4-FFF2-40B4-BE49-F238E27FC236}">
                    <a16:creationId xmlns:a16="http://schemas.microsoft.com/office/drawing/2014/main" id="{2DDF7598-C167-4733-90F9-E44E3AEF9F71}"/>
                  </a:ext>
                </a:extLst>
              </p:cNvPr>
              <p:cNvSpPr>
                <a:spLocks/>
              </p:cNvSpPr>
              <p:nvPr/>
            </p:nvSpPr>
            <p:spPr bwMode="auto">
              <a:xfrm>
                <a:off x="1349376" y="5006976"/>
                <a:ext cx="204788" cy="468313"/>
              </a:xfrm>
              <a:custGeom>
                <a:avLst/>
                <a:gdLst>
                  <a:gd name="T0" fmla="*/ 0 w 257"/>
                  <a:gd name="T1" fmla="*/ 0 h 591"/>
                  <a:gd name="T2" fmla="*/ 138 w 257"/>
                  <a:gd name="T3" fmla="*/ 0 h 591"/>
                  <a:gd name="T4" fmla="*/ 257 w 257"/>
                  <a:gd name="T5" fmla="*/ 373 h 591"/>
                  <a:gd name="T6" fmla="*/ 188 w 257"/>
                  <a:gd name="T7" fmla="*/ 591 h 591"/>
                  <a:gd name="T8" fmla="*/ 0 w 257"/>
                  <a:gd name="T9" fmla="*/ 0 h 591"/>
                </a:gdLst>
                <a:ahLst/>
                <a:cxnLst>
                  <a:cxn ang="0">
                    <a:pos x="T0" y="T1"/>
                  </a:cxn>
                  <a:cxn ang="0">
                    <a:pos x="T2" y="T3"/>
                  </a:cxn>
                  <a:cxn ang="0">
                    <a:pos x="T4" y="T5"/>
                  </a:cxn>
                  <a:cxn ang="0">
                    <a:pos x="T6" y="T7"/>
                  </a:cxn>
                  <a:cxn ang="0">
                    <a:pos x="T8" y="T9"/>
                  </a:cxn>
                </a:cxnLst>
                <a:rect l="0" t="0" r="r" b="b"/>
                <a:pathLst>
                  <a:path w="257" h="591">
                    <a:moveTo>
                      <a:pt x="0" y="0"/>
                    </a:moveTo>
                    <a:lnTo>
                      <a:pt x="138" y="0"/>
                    </a:lnTo>
                    <a:lnTo>
                      <a:pt x="257" y="373"/>
                    </a:lnTo>
                    <a:lnTo>
                      <a:pt x="188" y="59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 name="Freeform 13">
                <a:extLst>
                  <a:ext uri="{FF2B5EF4-FFF2-40B4-BE49-F238E27FC236}">
                    <a16:creationId xmlns:a16="http://schemas.microsoft.com/office/drawing/2014/main" id="{17250C49-24A3-4E87-8762-0B40D1B72FB9}"/>
                  </a:ext>
                </a:extLst>
              </p:cNvPr>
              <p:cNvSpPr>
                <a:spLocks/>
              </p:cNvSpPr>
              <p:nvPr/>
            </p:nvSpPr>
            <p:spPr bwMode="auto">
              <a:xfrm>
                <a:off x="3578226" y="5005388"/>
                <a:ext cx="352425" cy="755650"/>
              </a:xfrm>
              <a:custGeom>
                <a:avLst/>
                <a:gdLst>
                  <a:gd name="T0" fmla="*/ 305 w 444"/>
                  <a:gd name="T1" fmla="*/ 0 h 952"/>
                  <a:gd name="T2" fmla="*/ 444 w 444"/>
                  <a:gd name="T3" fmla="*/ 0 h 952"/>
                  <a:gd name="T4" fmla="*/ 138 w 444"/>
                  <a:gd name="T5" fmla="*/ 952 h 952"/>
                  <a:gd name="T6" fmla="*/ 0 w 444"/>
                  <a:gd name="T7" fmla="*/ 952 h 952"/>
                  <a:gd name="T8" fmla="*/ 305 w 444"/>
                  <a:gd name="T9" fmla="*/ 0 h 952"/>
                </a:gdLst>
                <a:ahLst/>
                <a:cxnLst>
                  <a:cxn ang="0">
                    <a:pos x="T0" y="T1"/>
                  </a:cxn>
                  <a:cxn ang="0">
                    <a:pos x="T2" y="T3"/>
                  </a:cxn>
                  <a:cxn ang="0">
                    <a:pos x="T4" y="T5"/>
                  </a:cxn>
                  <a:cxn ang="0">
                    <a:pos x="T6" y="T7"/>
                  </a:cxn>
                  <a:cxn ang="0">
                    <a:pos x="T8" y="T9"/>
                  </a:cxn>
                </a:cxnLst>
                <a:rect l="0" t="0" r="r" b="b"/>
                <a:pathLst>
                  <a:path w="444" h="952">
                    <a:moveTo>
                      <a:pt x="305" y="0"/>
                    </a:moveTo>
                    <a:lnTo>
                      <a:pt x="444"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 name="Freeform 14">
                <a:extLst>
                  <a:ext uri="{FF2B5EF4-FFF2-40B4-BE49-F238E27FC236}">
                    <a16:creationId xmlns:a16="http://schemas.microsoft.com/office/drawing/2014/main" id="{11BB33A0-C3E9-4248-B1C8-1F04CA0972AA}"/>
                  </a:ext>
                </a:extLst>
              </p:cNvPr>
              <p:cNvSpPr>
                <a:spLocks/>
              </p:cNvSpPr>
              <p:nvPr/>
            </p:nvSpPr>
            <p:spPr bwMode="auto">
              <a:xfrm>
                <a:off x="3495676" y="5005388"/>
                <a:ext cx="206375" cy="468313"/>
              </a:xfrm>
              <a:custGeom>
                <a:avLst/>
                <a:gdLst>
                  <a:gd name="T0" fmla="*/ 0 w 259"/>
                  <a:gd name="T1" fmla="*/ 0 h 589"/>
                  <a:gd name="T2" fmla="*/ 139 w 259"/>
                  <a:gd name="T3" fmla="*/ 0 h 589"/>
                  <a:gd name="T4" fmla="*/ 259 w 259"/>
                  <a:gd name="T5" fmla="*/ 372 h 589"/>
                  <a:gd name="T6" fmla="*/ 189 w 259"/>
                  <a:gd name="T7" fmla="*/ 589 h 589"/>
                  <a:gd name="T8" fmla="*/ 0 w 259"/>
                  <a:gd name="T9" fmla="*/ 0 h 589"/>
                </a:gdLst>
                <a:ahLst/>
                <a:cxnLst>
                  <a:cxn ang="0">
                    <a:pos x="T0" y="T1"/>
                  </a:cxn>
                  <a:cxn ang="0">
                    <a:pos x="T2" y="T3"/>
                  </a:cxn>
                  <a:cxn ang="0">
                    <a:pos x="T4" y="T5"/>
                  </a:cxn>
                  <a:cxn ang="0">
                    <a:pos x="T6" y="T7"/>
                  </a:cxn>
                  <a:cxn ang="0">
                    <a:pos x="T8" y="T9"/>
                  </a:cxn>
                </a:cxnLst>
                <a:rect l="0" t="0" r="r" b="b"/>
                <a:pathLst>
                  <a:path w="259" h="589">
                    <a:moveTo>
                      <a:pt x="0" y="0"/>
                    </a:moveTo>
                    <a:lnTo>
                      <a:pt x="139" y="0"/>
                    </a:lnTo>
                    <a:lnTo>
                      <a:pt x="259" y="372"/>
                    </a:lnTo>
                    <a:lnTo>
                      <a:pt x="189" y="5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 name="Freeform 15">
                <a:extLst>
                  <a:ext uri="{FF2B5EF4-FFF2-40B4-BE49-F238E27FC236}">
                    <a16:creationId xmlns:a16="http://schemas.microsoft.com/office/drawing/2014/main" id="{6F224309-A90E-4600-8714-4FF47A6FC856}"/>
                  </a:ext>
                </a:extLst>
              </p:cNvPr>
              <p:cNvSpPr>
                <a:spLocks/>
              </p:cNvSpPr>
              <p:nvPr/>
            </p:nvSpPr>
            <p:spPr bwMode="auto">
              <a:xfrm>
                <a:off x="1817688" y="5005388"/>
                <a:ext cx="396875" cy="603250"/>
              </a:xfrm>
              <a:custGeom>
                <a:avLst/>
                <a:gdLst>
                  <a:gd name="T0" fmla="*/ 0 w 499"/>
                  <a:gd name="T1" fmla="*/ 0 h 759"/>
                  <a:gd name="T2" fmla="*/ 268 w 499"/>
                  <a:gd name="T3" fmla="*/ 0 h 759"/>
                  <a:gd name="T4" fmla="*/ 318 w 499"/>
                  <a:gd name="T5" fmla="*/ 0 h 759"/>
                  <a:gd name="T6" fmla="*/ 361 w 499"/>
                  <a:gd name="T7" fmla="*/ 4 h 759"/>
                  <a:gd name="T8" fmla="*/ 397 w 499"/>
                  <a:gd name="T9" fmla="*/ 8 h 759"/>
                  <a:gd name="T10" fmla="*/ 427 w 499"/>
                  <a:gd name="T11" fmla="*/ 16 h 759"/>
                  <a:gd name="T12" fmla="*/ 451 w 499"/>
                  <a:gd name="T13" fmla="*/ 26 h 759"/>
                  <a:gd name="T14" fmla="*/ 470 w 499"/>
                  <a:gd name="T15" fmla="*/ 38 h 759"/>
                  <a:gd name="T16" fmla="*/ 483 w 499"/>
                  <a:gd name="T17" fmla="*/ 52 h 759"/>
                  <a:gd name="T18" fmla="*/ 493 w 499"/>
                  <a:gd name="T19" fmla="*/ 70 h 759"/>
                  <a:gd name="T20" fmla="*/ 498 w 499"/>
                  <a:gd name="T21" fmla="*/ 91 h 759"/>
                  <a:gd name="T22" fmla="*/ 499 w 499"/>
                  <a:gd name="T23" fmla="*/ 115 h 759"/>
                  <a:gd name="T24" fmla="*/ 499 w 499"/>
                  <a:gd name="T25" fmla="*/ 759 h 759"/>
                  <a:gd name="T26" fmla="*/ 361 w 499"/>
                  <a:gd name="T27" fmla="*/ 759 h 759"/>
                  <a:gd name="T28" fmla="*/ 361 w 499"/>
                  <a:gd name="T29" fmla="*/ 106 h 759"/>
                  <a:gd name="T30" fmla="*/ 358 w 499"/>
                  <a:gd name="T31" fmla="*/ 91 h 759"/>
                  <a:gd name="T32" fmla="*/ 350 w 499"/>
                  <a:gd name="T33" fmla="*/ 79 h 759"/>
                  <a:gd name="T34" fmla="*/ 338 w 499"/>
                  <a:gd name="T35" fmla="*/ 71 h 759"/>
                  <a:gd name="T36" fmla="*/ 322 w 499"/>
                  <a:gd name="T37" fmla="*/ 66 h 759"/>
                  <a:gd name="T38" fmla="*/ 302 w 499"/>
                  <a:gd name="T39" fmla="*/ 62 h 759"/>
                  <a:gd name="T40" fmla="*/ 279 w 499"/>
                  <a:gd name="T41" fmla="*/ 59 h 759"/>
                  <a:gd name="T42" fmla="*/ 254 w 499"/>
                  <a:gd name="T43" fmla="*/ 59 h 759"/>
                  <a:gd name="T44" fmla="*/ 138 w 499"/>
                  <a:gd name="T45" fmla="*/ 59 h 759"/>
                  <a:gd name="T46" fmla="*/ 138 w 499"/>
                  <a:gd name="T47" fmla="*/ 759 h 759"/>
                  <a:gd name="T48" fmla="*/ 138 w 499"/>
                  <a:gd name="T49" fmla="*/ 759 h 759"/>
                  <a:gd name="T50" fmla="*/ 0 w 499"/>
                  <a:gd name="T51" fmla="*/ 759 h 759"/>
                  <a:gd name="T52" fmla="*/ 0 w 499"/>
                  <a:gd name="T53"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9" h="759">
                    <a:moveTo>
                      <a:pt x="0" y="0"/>
                    </a:moveTo>
                    <a:lnTo>
                      <a:pt x="268" y="0"/>
                    </a:lnTo>
                    <a:lnTo>
                      <a:pt x="318" y="0"/>
                    </a:lnTo>
                    <a:lnTo>
                      <a:pt x="361" y="4"/>
                    </a:lnTo>
                    <a:lnTo>
                      <a:pt x="397" y="8"/>
                    </a:lnTo>
                    <a:lnTo>
                      <a:pt x="427" y="16"/>
                    </a:lnTo>
                    <a:lnTo>
                      <a:pt x="451" y="26"/>
                    </a:lnTo>
                    <a:lnTo>
                      <a:pt x="470" y="38"/>
                    </a:lnTo>
                    <a:lnTo>
                      <a:pt x="483" y="52"/>
                    </a:lnTo>
                    <a:lnTo>
                      <a:pt x="493" y="70"/>
                    </a:lnTo>
                    <a:lnTo>
                      <a:pt x="498" y="91"/>
                    </a:lnTo>
                    <a:lnTo>
                      <a:pt x="499" y="115"/>
                    </a:lnTo>
                    <a:lnTo>
                      <a:pt x="499" y="759"/>
                    </a:lnTo>
                    <a:lnTo>
                      <a:pt x="361" y="759"/>
                    </a:lnTo>
                    <a:lnTo>
                      <a:pt x="361" y="106"/>
                    </a:lnTo>
                    <a:lnTo>
                      <a:pt x="358" y="91"/>
                    </a:lnTo>
                    <a:lnTo>
                      <a:pt x="350" y="79"/>
                    </a:lnTo>
                    <a:lnTo>
                      <a:pt x="338" y="71"/>
                    </a:lnTo>
                    <a:lnTo>
                      <a:pt x="322" y="66"/>
                    </a:lnTo>
                    <a:lnTo>
                      <a:pt x="302" y="62"/>
                    </a:lnTo>
                    <a:lnTo>
                      <a:pt x="279" y="59"/>
                    </a:lnTo>
                    <a:lnTo>
                      <a:pt x="254" y="59"/>
                    </a:lnTo>
                    <a:lnTo>
                      <a:pt x="138" y="59"/>
                    </a:lnTo>
                    <a:lnTo>
                      <a:pt x="138" y="759"/>
                    </a:lnTo>
                    <a:lnTo>
                      <a:pt x="138"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 name="Freeform 16">
                <a:extLst>
                  <a:ext uri="{FF2B5EF4-FFF2-40B4-BE49-F238E27FC236}">
                    <a16:creationId xmlns:a16="http://schemas.microsoft.com/office/drawing/2014/main" id="{538F60B4-8611-4079-A797-E62E8B431E6B}"/>
                  </a:ext>
                </a:extLst>
              </p:cNvPr>
              <p:cNvSpPr>
                <a:spLocks noEditPoints="1"/>
              </p:cNvSpPr>
              <p:nvPr/>
            </p:nvSpPr>
            <p:spPr bwMode="auto">
              <a:xfrm>
                <a:off x="4337051" y="5010151"/>
                <a:ext cx="142875" cy="139700"/>
              </a:xfrm>
              <a:custGeom>
                <a:avLst/>
                <a:gdLst>
                  <a:gd name="T0" fmla="*/ 72 w 180"/>
                  <a:gd name="T1" fmla="*/ 82 h 177"/>
                  <a:gd name="T2" fmla="*/ 100 w 180"/>
                  <a:gd name="T3" fmla="*/ 82 h 177"/>
                  <a:gd name="T4" fmla="*/ 113 w 180"/>
                  <a:gd name="T5" fmla="*/ 75 h 177"/>
                  <a:gd name="T6" fmla="*/ 113 w 180"/>
                  <a:gd name="T7" fmla="*/ 58 h 177"/>
                  <a:gd name="T8" fmla="*/ 101 w 180"/>
                  <a:gd name="T9" fmla="*/ 51 h 177"/>
                  <a:gd name="T10" fmla="*/ 72 w 180"/>
                  <a:gd name="T11" fmla="*/ 51 h 177"/>
                  <a:gd name="T12" fmla="*/ 96 w 180"/>
                  <a:gd name="T13" fmla="*/ 38 h 177"/>
                  <a:gd name="T14" fmla="*/ 123 w 180"/>
                  <a:gd name="T15" fmla="*/ 45 h 177"/>
                  <a:gd name="T16" fmla="*/ 132 w 180"/>
                  <a:gd name="T17" fmla="*/ 66 h 177"/>
                  <a:gd name="T18" fmla="*/ 124 w 180"/>
                  <a:gd name="T19" fmla="*/ 87 h 177"/>
                  <a:gd name="T20" fmla="*/ 105 w 180"/>
                  <a:gd name="T21" fmla="*/ 94 h 177"/>
                  <a:gd name="T22" fmla="*/ 117 w 180"/>
                  <a:gd name="T23" fmla="*/ 140 h 177"/>
                  <a:gd name="T24" fmla="*/ 72 w 180"/>
                  <a:gd name="T25" fmla="*/ 95 h 177"/>
                  <a:gd name="T26" fmla="*/ 57 w 180"/>
                  <a:gd name="T27" fmla="*/ 140 h 177"/>
                  <a:gd name="T28" fmla="*/ 90 w 180"/>
                  <a:gd name="T29" fmla="*/ 15 h 177"/>
                  <a:gd name="T30" fmla="*/ 47 w 180"/>
                  <a:gd name="T31" fmla="*/ 29 h 177"/>
                  <a:gd name="T32" fmla="*/ 22 w 180"/>
                  <a:gd name="T33" fmla="*/ 65 h 177"/>
                  <a:gd name="T34" fmla="*/ 22 w 180"/>
                  <a:gd name="T35" fmla="*/ 113 h 177"/>
                  <a:gd name="T36" fmla="*/ 47 w 180"/>
                  <a:gd name="T37" fmla="*/ 149 h 177"/>
                  <a:gd name="T38" fmla="*/ 90 w 180"/>
                  <a:gd name="T39" fmla="*/ 162 h 177"/>
                  <a:gd name="T40" fmla="*/ 133 w 180"/>
                  <a:gd name="T41" fmla="*/ 149 h 177"/>
                  <a:gd name="T42" fmla="*/ 159 w 180"/>
                  <a:gd name="T43" fmla="*/ 113 h 177"/>
                  <a:gd name="T44" fmla="*/ 159 w 180"/>
                  <a:gd name="T45" fmla="*/ 65 h 177"/>
                  <a:gd name="T46" fmla="*/ 133 w 180"/>
                  <a:gd name="T47" fmla="*/ 29 h 177"/>
                  <a:gd name="T48" fmla="*/ 90 w 180"/>
                  <a:gd name="T49" fmla="*/ 15 h 177"/>
                  <a:gd name="T50" fmla="*/ 115 w 180"/>
                  <a:gd name="T51" fmla="*/ 3 h 177"/>
                  <a:gd name="T52" fmla="*/ 153 w 180"/>
                  <a:gd name="T53" fmla="*/ 26 h 177"/>
                  <a:gd name="T54" fmla="*/ 176 w 180"/>
                  <a:gd name="T55" fmla="*/ 65 h 177"/>
                  <a:gd name="T56" fmla="*/ 176 w 180"/>
                  <a:gd name="T57" fmla="*/ 113 h 177"/>
                  <a:gd name="T58" fmla="*/ 153 w 180"/>
                  <a:gd name="T59" fmla="*/ 152 h 177"/>
                  <a:gd name="T60" fmla="*/ 115 w 180"/>
                  <a:gd name="T61" fmla="*/ 174 h 177"/>
                  <a:gd name="T62" fmla="*/ 68 w 180"/>
                  <a:gd name="T63" fmla="*/ 174 h 177"/>
                  <a:gd name="T64" fmla="*/ 27 w 180"/>
                  <a:gd name="T65" fmla="*/ 152 h 177"/>
                  <a:gd name="T66" fmla="*/ 4 w 180"/>
                  <a:gd name="T67" fmla="*/ 113 h 177"/>
                  <a:gd name="T68" fmla="*/ 4 w 180"/>
                  <a:gd name="T69" fmla="*/ 65 h 177"/>
                  <a:gd name="T70" fmla="*/ 27 w 180"/>
                  <a:gd name="T71" fmla="*/ 26 h 177"/>
                  <a:gd name="T72" fmla="*/ 68 w 180"/>
                  <a:gd name="T73" fmla="*/ 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0" h="177">
                    <a:moveTo>
                      <a:pt x="72" y="51"/>
                    </a:moveTo>
                    <a:lnTo>
                      <a:pt x="72" y="82"/>
                    </a:lnTo>
                    <a:lnTo>
                      <a:pt x="90" y="82"/>
                    </a:lnTo>
                    <a:lnTo>
                      <a:pt x="100" y="82"/>
                    </a:lnTo>
                    <a:lnTo>
                      <a:pt x="108" y="79"/>
                    </a:lnTo>
                    <a:lnTo>
                      <a:pt x="113" y="75"/>
                    </a:lnTo>
                    <a:lnTo>
                      <a:pt x="116" y="66"/>
                    </a:lnTo>
                    <a:lnTo>
                      <a:pt x="113" y="58"/>
                    </a:lnTo>
                    <a:lnTo>
                      <a:pt x="108" y="54"/>
                    </a:lnTo>
                    <a:lnTo>
                      <a:pt x="101" y="51"/>
                    </a:lnTo>
                    <a:lnTo>
                      <a:pt x="93" y="51"/>
                    </a:lnTo>
                    <a:lnTo>
                      <a:pt x="72" y="51"/>
                    </a:lnTo>
                    <a:close/>
                    <a:moveTo>
                      <a:pt x="57" y="38"/>
                    </a:moveTo>
                    <a:lnTo>
                      <a:pt x="96" y="38"/>
                    </a:lnTo>
                    <a:lnTo>
                      <a:pt x="112" y="39"/>
                    </a:lnTo>
                    <a:lnTo>
                      <a:pt x="123" y="45"/>
                    </a:lnTo>
                    <a:lnTo>
                      <a:pt x="129" y="54"/>
                    </a:lnTo>
                    <a:lnTo>
                      <a:pt x="132" y="66"/>
                    </a:lnTo>
                    <a:lnTo>
                      <a:pt x="129" y="78"/>
                    </a:lnTo>
                    <a:lnTo>
                      <a:pt x="124" y="87"/>
                    </a:lnTo>
                    <a:lnTo>
                      <a:pt x="116" y="91"/>
                    </a:lnTo>
                    <a:lnTo>
                      <a:pt x="105" y="94"/>
                    </a:lnTo>
                    <a:lnTo>
                      <a:pt x="135" y="140"/>
                    </a:lnTo>
                    <a:lnTo>
                      <a:pt x="117" y="140"/>
                    </a:lnTo>
                    <a:lnTo>
                      <a:pt x="90" y="95"/>
                    </a:lnTo>
                    <a:lnTo>
                      <a:pt x="72" y="95"/>
                    </a:lnTo>
                    <a:lnTo>
                      <a:pt x="72" y="140"/>
                    </a:lnTo>
                    <a:lnTo>
                      <a:pt x="57" y="140"/>
                    </a:lnTo>
                    <a:lnTo>
                      <a:pt x="57" y="38"/>
                    </a:lnTo>
                    <a:close/>
                    <a:moveTo>
                      <a:pt x="90" y="15"/>
                    </a:moveTo>
                    <a:lnTo>
                      <a:pt x="68" y="19"/>
                    </a:lnTo>
                    <a:lnTo>
                      <a:pt x="47" y="29"/>
                    </a:lnTo>
                    <a:lnTo>
                      <a:pt x="33" y="45"/>
                    </a:lnTo>
                    <a:lnTo>
                      <a:pt x="22" y="65"/>
                    </a:lnTo>
                    <a:lnTo>
                      <a:pt x="18" y="89"/>
                    </a:lnTo>
                    <a:lnTo>
                      <a:pt x="22" y="113"/>
                    </a:lnTo>
                    <a:lnTo>
                      <a:pt x="33" y="133"/>
                    </a:lnTo>
                    <a:lnTo>
                      <a:pt x="47" y="149"/>
                    </a:lnTo>
                    <a:lnTo>
                      <a:pt x="68" y="158"/>
                    </a:lnTo>
                    <a:lnTo>
                      <a:pt x="90" y="162"/>
                    </a:lnTo>
                    <a:lnTo>
                      <a:pt x="113" y="158"/>
                    </a:lnTo>
                    <a:lnTo>
                      <a:pt x="133" y="149"/>
                    </a:lnTo>
                    <a:lnTo>
                      <a:pt x="148" y="133"/>
                    </a:lnTo>
                    <a:lnTo>
                      <a:pt x="159" y="113"/>
                    </a:lnTo>
                    <a:lnTo>
                      <a:pt x="163" y="89"/>
                    </a:lnTo>
                    <a:lnTo>
                      <a:pt x="159" y="65"/>
                    </a:lnTo>
                    <a:lnTo>
                      <a:pt x="148" y="45"/>
                    </a:lnTo>
                    <a:lnTo>
                      <a:pt x="133" y="29"/>
                    </a:lnTo>
                    <a:lnTo>
                      <a:pt x="113" y="19"/>
                    </a:lnTo>
                    <a:lnTo>
                      <a:pt x="90" y="15"/>
                    </a:lnTo>
                    <a:close/>
                    <a:moveTo>
                      <a:pt x="90" y="0"/>
                    </a:moveTo>
                    <a:lnTo>
                      <a:pt x="115" y="3"/>
                    </a:lnTo>
                    <a:lnTo>
                      <a:pt x="136" y="12"/>
                    </a:lnTo>
                    <a:lnTo>
                      <a:pt x="153" y="26"/>
                    </a:lnTo>
                    <a:lnTo>
                      <a:pt x="168" y="43"/>
                    </a:lnTo>
                    <a:lnTo>
                      <a:pt x="176" y="65"/>
                    </a:lnTo>
                    <a:lnTo>
                      <a:pt x="180" y="89"/>
                    </a:lnTo>
                    <a:lnTo>
                      <a:pt x="176" y="113"/>
                    </a:lnTo>
                    <a:lnTo>
                      <a:pt x="168" y="134"/>
                    </a:lnTo>
                    <a:lnTo>
                      <a:pt x="153" y="152"/>
                    </a:lnTo>
                    <a:lnTo>
                      <a:pt x="136" y="165"/>
                    </a:lnTo>
                    <a:lnTo>
                      <a:pt x="115" y="174"/>
                    </a:lnTo>
                    <a:lnTo>
                      <a:pt x="90" y="177"/>
                    </a:lnTo>
                    <a:lnTo>
                      <a:pt x="68" y="174"/>
                    </a:lnTo>
                    <a:lnTo>
                      <a:pt x="46" y="165"/>
                    </a:lnTo>
                    <a:lnTo>
                      <a:pt x="27" y="152"/>
                    </a:lnTo>
                    <a:lnTo>
                      <a:pt x="14" y="134"/>
                    </a:lnTo>
                    <a:lnTo>
                      <a:pt x="4" y="113"/>
                    </a:lnTo>
                    <a:lnTo>
                      <a:pt x="0" y="89"/>
                    </a:lnTo>
                    <a:lnTo>
                      <a:pt x="4" y="65"/>
                    </a:lnTo>
                    <a:lnTo>
                      <a:pt x="14" y="43"/>
                    </a:lnTo>
                    <a:lnTo>
                      <a:pt x="27" y="26"/>
                    </a:lnTo>
                    <a:lnTo>
                      <a:pt x="46" y="12"/>
                    </a:lnTo>
                    <a:lnTo>
                      <a:pt x="68" y="3"/>
                    </a:lnTo>
                    <a:lnTo>
                      <a:pt x="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grpSp>
      <p:sp>
        <p:nvSpPr>
          <p:cNvPr id="20" name="ConStatement"/>
          <p:cNvSpPr txBox="1"/>
          <p:nvPr userDrawn="1">
            <p:custDataLst>
              <p:tags r:id="rId6"/>
            </p:custDataLst>
          </p:nvPr>
        </p:nvSpPr>
        <p:spPr>
          <a:xfrm>
            <a:off x="155465" y="0"/>
            <a:ext cx="254000" cy="6858000"/>
          </a:xfrm>
          <a:prstGeom prst="rect">
            <a:avLst/>
          </a:prstGeom>
          <a:noFill/>
        </p:spPr>
        <p:txBody>
          <a:bodyPr vert="mongolianVert" wrap="none" lIns="91440" tIns="45720" rIns="91440" bIns="45720" rtlCol="0" anchor="ctr">
            <a:noAutofit/>
          </a:bodyPr>
          <a:lstStyle/>
          <a:p>
            <a:pPr algn="ctr"/>
            <a:r>
              <a:rPr lang="en-US" sz="9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pos="288">
          <p15:clr>
            <a:srgbClr val="5ACBF0"/>
          </p15:clr>
        </p15:guide>
        <p15:guide id="2" pos="6192">
          <p15:clr>
            <a:srgbClr val="5ACBF0"/>
          </p15:clr>
        </p15:guide>
        <p15:guide id="3" pos="6312">
          <p15:clr>
            <a:srgbClr val="5ACBF0"/>
          </p15:clr>
        </p15:guide>
        <p15:guide id="4" orient="horz" pos="288">
          <p15:clr>
            <a:srgbClr val="5ACBF0"/>
          </p15:clr>
        </p15:guide>
        <p15:guide id="5" orient="horz" pos="403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22EAE53-1844-44B8-8350-B79CBC217C34}"/>
              </a:ext>
            </a:extLst>
          </p:cNvPr>
          <p:cNvPicPr>
            <a:picLocks noChangeAspect="1"/>
          </p:cNvPicPr>
          <p:nvPr userDrawn="1">
            <p:custDataLst>
              <p:tags r:id="rId1"/>
            </p:custDataLst>
          </p:nvPr>
        </p:nvPicPr>
        <p:blipFill>
          <a:blip r:embed="rId7"/>
          <a:stretch>
            <a:fillRect/>
          </a:stretch>
        </p:blipFill>
        <p:spPr>
          <a:xfrm>
            <a:off x="0" y="3909847"/>
            <a:ext cx="12192000" cy="2948153"/>
          </a:xfrm>
          <a:prstGeom prst="rect">
            <a:avLst/>
          </a:prstGeom>
        </p:spPr>
      </p:pic>
      <p:pic>
        <p:nvPicPr>
          <p:cNvPr id="9" name="Graphic 8">
            <a:extLst>
              <a:ext uri="{FF2B5EF4-FFF2-40B4-BE49-F238E27FC236}">
                <a16:creationId xmlns:a16="http://schemas.microsoft.com/office/drawing/2014/main" id="{8EA152CB-5E1A-4409-8D85-BFD2CBA0C46C}"/>
              </a:ext>
            </a:extLst>
          </p:cNvPr>
          <p:cNvPicPr>
            <a:picLocks noChangeAspect="1"/>
          </p:cNvPicPr>
          <p:nvPr userDrawn="1">
            <p:custDataLst>
              <p:tags r:id="rId2"/>
            </p:custDataLst>
          </p:nvPr>
        </p:nvPicPr>
        <p:blipFill>
          <a:blip r:embed="rId8">
            <a:extLst>
              <a:ext uri="{96DAC541-7B7A-43D3-8B79-37D633B846F1}">
                <asvg:svgBlip xmlns:asvg="http://schemas.microsoft.com/office/drawing/2016/SVG/main" r:embed="rId9"/>
              </a:ext>
            </a:extLst>
          </a:blip>
          <a:stretch>
            <a:fillRect/>
          </a:stretch>
        </p:blipFill>
        <p:spPr>
          <a:xfrm>
            <a:off x="9905927" y="453166"/>
            <a:ext cx="1829195" cy="584326"/>
          </a:xfrm>
          <a:prstGeom prst="rect">
            <a:avLst/>
          </a:prstGeom>
        </p:spPr>
      </p:pic>
      <p:sp>
        <p:nvSpPr>
          <p:cNvPr id="7" name="Do not remove" hidden="1">
            <a:extLst>
              <a:ext uri="{FF2B5EF4-FFF2-40B4-BE49-F238E27FC236}">
                <a16:creationId xmlns:a16="http://schemas.microsoft.com/office/drawing/2014/main" id="{FE90577B-ACE6-41C1-94CB-65E6AE88F932}"/>
              </a:ext>
            </a:extLst>
          </p:cNvPr>
          <p:cNvSpPr/>
          <p:nvPr userDrawn="1">
            <p:custDataLst>
              <p:tags r:id="rId3"/>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7EF15B-A1F6-44A1-A3E0-C93B50AECB67}"/>
              </a:ext>
            </a:extLst>
          </p:cNvPr>
          <p:cNvSpPr>
            <a:spLocks noGrp="1"/>
          </p:cNvSpPr>
          <p:nvPr>
            <p:ph type="ctrTitle"/>
            <p:custDataLst>
              <p:tags r:id="rId4"/>
            </p:custDataLst>
          </p:nvPr>
        </p:nvSpPr>
        <p:spPr>
          <a:xfrm>
            <a:off x="456555" y="1147394"/>
            <a:ext cx="11278567" cy="1828800"/>
          </a:xfrm>
        </p:spPr>
        <p:txBody>
          <a:bodyPr anchor="b">
            <a:normAutofit/>
          </a:bodyPr>
          <a:lstStyle>
            <a:lvl1pPr algn="l">
              <a:defRPr sz="3600">
                <a:solidFill>
                  <a:schemeClr val="accent1"/>
                </a:solidFill>
              </a:defRPr>
            </a:lvl1pPr>
          </a:lstStyle>
          <a:p>
            <a:r>
              <a:rPr lang="en-US" altLang="zh-TW"/>
              <a:t>Click to edit Master title style</a:t>
            </a:r>
            <a:endParaRPr lang="en-US"/>
          </a:p>
        </p:txBody>
      </p:sp>
      <p:sp>
        <p:nvSpPr>
          <p:cNvPr id="3" name="Subtitle 2">
            <a:extLst>
              <a:ext uri="{FF2B5EF4-FFF2-40B4-BE49-F238E27FC236}">
                <a16:creationId xmlns:a16="http://schemas.microsoft.com/office/drawing/2014/main" id="{676E843E-996E-455B-A990-1D2E9F65C74B}"/>
              </a:ext>
            </a:extLst>
          </p:cNvPr>
          <p:cNvSpPr>
            <a:spLocks noGrp="1"/>
          </p:cNvSpPr>
          <p:nvPr>
            <p:ph type="subTitle" idx="1"/>
            <p:custDataLst>
              <p:tags r:id="rId5"/>
            </p:custDataLst>
          </p:nvPr>
        </p:nvSpPr>
        <p:spPr>
          <a:xfrm>
            <a:off x="456556" y="2982484"/>
            <a:ext cx="11278565" cy="990600"/>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en-US"/>
          </a:p>
        </p:txBody>
      </p:sp>
    </p:spTree>
    <p:extLst>
      <p:ext uri="{BB962C8B-B14F-4D97-AF65-F5344CB8AC3E}">
        <p14:creationId xmlns:p14="http://schemas.microsoft.com/office/powerpoint/2010/main" val="4069181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70CAF9-E820-418F-A14D-F56F01578AF6}"/>
              </a:ext>
            </a:extLst>
          </p:cNvPr>
          <p:cNvSpPr>
            <a:spLocks noGrp="1"/>
          </p:cNvSpPr>
          <p:nvPr>
            <p:ph type="title" hasCustomPrompt="1"/>
            <p:custDataLst>
              <p:tags r:id="rId1"/>
            </p:custDataLst>
          </p:nvPr>
        </p:nvSpPr>
        <p:spPr>
          <a:xfrm>
            <a:off x="457200" y="-1"/>
            <a:ext cx="11277922" cy="1005840"/>
          </a:xfrm>
        </p:spPr>
        <p:txBody>
          <a:bodyPr/>
          <a:lstStyle>
            <a:lvl1pPr>
              <a:defRPr/>
            </a:lvl1pPr>
          </a:lstStyle>
          <a:p>
            <a:r>
              <a:t>Click to Add a Title</a:t>
            </a:r>
          </a:p>
        </p:txBody>
      </p:sp>
      <p:sp>
        <p:nvSpPr>
          <p:cNvPr id="4" name="ConStatement"/>
          <p:cNvSpPr txBox="1"/>
          <p:nvPr userDrawn="1">
            <p:custDataLst>
              <p:tags r:id="rId2"/>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3888">
          <p15:clr>
            <a:srgbClr val="5ACBF0"/>
          </p15:clr>
        </p15:guide>
        <p15:guide id="4" orient="horz" pos="720">
          <p15:clr>
            <a:srgbClr val="5ACBF0"/>
          </p15:clr>
        </p15:guide>
        <p15:guide id="5" orient="horz" pos="115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Legal Disclosure NDA">
    <p:spTree>
      <p:nvGrpSpPr>
        <p:cNvPr id="1" name=""/>
        <p:cNvGrpSpPr/>
        <p:nvPr/>
      </p:nvGrpSpPr>
      <p:grpSpPr>
        <a:xfrm>
          <a:off x="0" y="0"/>
          <a:ext cx="0" cy="0"/>
          <a:chOff x="0" y="0"/>
          <a:chExt cx="0" cy="0"/>
        </a:xfrm>
      </p:grpSpPr>
      <p:sp>
        <p:nvSpPr>
          <p:cNvPr id="2" name="Content Placeholder 2"/>
          <p:cNvSpPr>
            <a:spLocks noGrp="1"/>
          </p:cNvSpPr>
          <p:nvPr>
            <p:custDataLst>
              <p:tags r:id="rId1"/>
            </p:custDataLst>
          </p:nvPr>
        </p:nvSpPr>
        <p:spPr>
          <a:xfrm>
            <a:off x="438150" y="463062"/>
            <a:ext cx="11315700" cy="5340349"/>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027113"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buNone/>
            </a:pPr>
            <a:r>
              <a:rPr sz="3200" b="1">
                <a:solidFill>
                  <a:schemeClr val="tx1"/>
                </a:solidFill>
              </a:rPr>
              <a:t>CONFIDENTIAL INFORMATION</a:t>
            </a:r>
          </a:p>
          <a:p>
            <a:pPr marL="0" indent="0">
              <a:buNone/>
            </a:pPr>
            <a:r>
              <a:rPr sz="2200">
                <a:solidFill>
                  <a:schemeClr val="tx1"/>
                </a:solidFill>
              </a:rPr>
              <a:t>The information contained in this presentation is the confidential and proprietary information of Synopsys. You are not permitted to disseminate or use any of </a:t>
            </a:r>
            <a:br>
              <a:rPr sz="2200">
                <a:solidFill>
                  <a:schemeClr val="tx1"/>
                </a:solidFill>
              </a:rPr>
            </a:br>
            <a:r>
              <a:rPr sz="2200">
                <a:solidFill>
                  <a:schemeClr val="tx1"/>
                </a:solidFill>
              </a:rPr>
              <a:t>the information provided to you in this presentation outside of Synopsys </a:t>
            </a:r>
            <a:br>
              <a:rPr sz="2200">
                <a:solidFill>
                  <a:schemeClr val="tx1"/>
                </a:solidFill>
              </a:rPr>
            </a:br>
            <a:r>
              <a:rPr sz="2200">
                <a:solidFill>
                  <a:schemeClr val="tx1"/>
                </a:solidFill>
              </a:rPr>
              <a:t>without prior written authorization. </a:t>
            </a:r>
          </a:p>
          <a:p>
            <a:pPr>
              <a:buNone/>
            </a:pPr>
            <a:r>
              <a:rPr>
                <a:solidFill>
                  <a:schemeClr val="tx1"/>
                </a:solidFill>
              </a:rPr>
              <a:t> </a:t>
            </a:r>
          </a:p>
          <a:p>
            <a:pPr>
              <a:buNone/>
            </a:pPr>
            <a:r>
              <a:rPr sz="3200" b="1">
                <a:solidFill>
                  <a:schemeClr val="tx1"/>
                </a:solidFill>
              </a:rPr>
              <a:t>IMPORTANT NOTICE</a:t>
            </a:r>
          </a:p>
          <a:p>
            <a:pPr marL="0" indent="0">
              <a:buNone/>
            </a:pPr>
            <a:r>
              <a:rPr sz="2200">
                <a:solidFill>
                  <a:schemeClr val="tx1"/>
                </a:solidFill>
              </a:rPr>
              <a:t>In the event information in this presentation reflects Synopsys’ future plans, such plans are as of the date of this presentation and are subject to change. Synopsys is not obligated to update this presentation or develop the products with the features and functionality discussed in this presentation. Additionally, Synopsys’ services and products may only be offered and purchased pursuant to an authorized quote and purchase order or a mutually agreed upon written contract with Synopsys.</a:t>
            </a:r>
          </a:p>
        </p:txBody>
      </p:sp>
      <p:sp>
        <p:nvSpPr>
          <p:cNvPr id="3" name="ConStatement"/>
          <p:cNvSpPr txBox="1"/>
          <p:nvPr userDrawn="1">
            <p:custDataLst>
              <p:tags r:id="rId2"/>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2" pos="7392">
          <p15:clr>
            <a:srgbClr val="5ACBF0"/>
          </p15:clr>
        </p15:guide>
        <p15:guide id="3" orient="horz" pos="3888">
          <p15:clr>
            <a:srgbClr val="5ACBF0"/>
          </p15:clr>
        </p15:guide>
        <p15:guide id="4" orient="horz" pos="372">
          <p15:clr>
            <a:srgbClr val="5ACBF0"/>
          </p15:clr>
        </p15:guide>
        <p15:guide id="5"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custDataLst>
              <p:tags r:id="rId1"/>
            </p:custDataLst>
          </p:nvPr>
        </p:nvSpPr>
        <p:spPr>
          <a:xfrm>
            <a:off x="456555" y="1554480"/>
            <a:ext cx="11278244" cy="4846320"/>
          </a:xfrm>
        </p:spPr>
        <p:txBody>
          <a:bodyPr vert="horz" lIns="91440" tIns="45720" rIns="91440" bIns="45720" rtlCol="0">
            <a:norm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4" name="Text Placeholder 6"/>
          <p:cNvSpPr>
            <a:spLocks noGrp="1"/>
          </p:cNvSpPr>
          <p:nvPr>
            <p:ph type="body" sz="quarter" idx="12" hasCustomPrompt="1"/>
            <p:custDataLst>
              <p:tags r:id="rId2"/>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3"/>
            </p:custDataLst>
          </p:nvPr>
        </p:nvSpPr>
        <p:spPr/>
        <p:txBody>
          <a:bodyPr/>
          <a:lstStyle>
            <a:lvl1pPr>
              <a:defRPr/>
            </a:lvl1pPr>
          </a:lstStyle>
          <a:p>
            <a:r>
              <a:t>Click to Add a Title</a:t>
            </a:r>
          </a:p>
        </p:txBody>
      </p:sp>
      <p:sp>
        <p:nvSpPr>
          <p:cNvPr id="6" name="ConStatement"/>
          <p:cNvSpPr txBox="1"/>
          <p:nvPr userDrawn="1">
            <p:custDataLst>
              <p:tags r:id="rId4"/>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custDataLst>
              <p:tags r:id="rId1"/>
            </p:custDataLst>
          </p:nvPr>
        </p:nvSpPr>
        <p:spPr>
          <a:xfrm>
            <a:off x="456555" y="1554480"/>
            <a:ext cx="11278244" cy="4846320"/>
          </a:xfrm>
        </p:spPr>
        <p:txBody>
          <a:bodyPr vert="horz" lIns="91440" tIns="45720" rIns="91440" bIns="45720" rtlCol="0">
            <a:norm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2"/>
            </p:custDataLst>
          </p:nvPr>
        </p:nvSpPr>
        <p:spPr/>
        <p:txBody>
          <a:bodyPr/>
          <a:lstStyle>
            <a:lvl1pPr>
              <a:defRPr/>
            </a:lvl1pPr>
          </a:lstStyle>
          <a:p>
            <a:r>
              <a:t>Click to Add a Title</a:t>
            </a:r>
          </a:p>
        </p:txBody>
      </p:sp>
      <p:sp>
        <p:nvSpPr>
          <p:cNvPr id="6" name="ConStatement"/>
          <p:cNvSpPr txBox="1"/>
          <p:nvPr>
            <p:custDataLst>
              <p:tags r:id="rId3"/>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sz="800">
                <a:solidFill>
                  <a:srgbClr val="7F7F7F"/>
                </a:solidFill>
                <a:latin typeface="Arial"/>
              </a:rPr>
              <a:t>Synopsys Confidential Information</a:t>
            </a:r>
          </a:p>
        </p:txBody>
      </p:sp>
    </p:spTree>
    <p:extLst>
      <p:ext uri="{BB962C8B-B14F-4D97-AF65-F5344CB8AC3E}">
        <p14:creationId xmlns:p14="http://schemas.microsoft.com/office/powerpoint/2010/main" val="2628471069"/>
      </p:ext>
    </p:extLst>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4D4B6-6919-4B05-9865-A84FDCB3F1A6}"/>
              </a:ext>
            </a:extLst>
          </p:cNvPr>
          <p:cNvSpPr>
            <a:spLocks noGrp="1"/>
          </p:cNvSpPr>
          <p:nvPr>
            <p:ph type="title" hasCustomPrompt="1"/>
            <p:custDataLst>
              <p:tags r:id="rId1"/>
            </p:custDataLst>
          </p:nvPr>
        </p:nvSpPr>
        <p:spPr/>
        <p:txBody>
          <a:bodyPr/>
          <a:lstStyle>
            <a:lvl1pPr>
              <a:defRPr/>
            </a:lvl1pPr>
          </a:lstStyle>
          <a:p>
            <a:r>
              <a:t>Click to Add a Title</a:t>
            </a:r>
          </a:p>
        </p:txBody>
      </p:sp>
      <p:sp>
        <p:nvSpPr>
          <p:cNvPr id="3" name="Text Placeholder 6">
            <a:extLst>
              <a:ext uri="{FF2B5EF4-FFF2-40B4-BE49-F238E27FC236}">
                <a16:creationId xmlns:a16="http://schemas.microsoft.com/office/drawing/2014/main" id="{9C032D36-66AB-4AEF-A795-4ED1CE7E776A}"/>
              </a:ext>
            </a:extLst>
          </p:cNvPr>
          <p:cNvSpPr>
            <a:spLocks noGrp="1"/>
          </p:cNvSpPr>
          <p:nvPr>
            <p:ph type="body" sz="quarter" idx="12" hasCustomPrompt="1"/>
            <p:custDataLst>
              <p:tags r:id="rId2"/>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4" name="ConStatement"/>
          <p:cNvSpPr txBox="1"/>
          <p:nvPr userDrawn="1">
            <p:custDataLst>
              <p:tags r:id="rId3"/>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extLst>
      <p:ext uri="{BB962C8B-B14F-4D97-AF65-F5344CB8AC3E}">
        <p14:creationId xmlns:p14="http://schemas.microsoft.com/office/powerpoint/2010/main" val="3041685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Gray Ba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B2F5014-87B6-4C5E-A265-0DB64F3D815D}"/>
              </a:ext>
            </a:extLst>
          </p:cNvPr>
          <p:cNvSpPr/>
          <p:nvPr>
            <p:custDataLst>
              <p:tags r:id="rId1"/>
            </p:custDataLst>
          </p:nvPr>
        </p:nvSpPr>
        <p:spPr bwMode="ltGray">
          <a:xfrm>
            <a:off x="0" y="1465385"/>
            <a:ext cx="12192645" cy="5035062"/>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hasCustomPrompt="1"/>
            <p:custDataLst>
              <p:tags r:id="rId2"/>
            </p:custDataLst>
          </p:nvPr>
        </p:nvSpPr>
        <p:spPr>
          <a:xfrm>
            <a:off x="456555" y="1554480"/>
            <a:ext cx="11278244" cy="4846320"/>
          </a:xfrm>
        </p:spPr>
        <p:txBody>
          <a:bodyPr vert="horz" lIns="91440" tIns="45720" rIns="91440" bIns="45720" rtlCol="0">
            <a:norm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4" name="Text Placeholder 6"/>
          <p:cNvSpPr>
            <a:spLocks noGrp="1"/>
          </p:cNvSpPr>
          <p:nvPr>
            <p:ph type="body" sz="quarter" idx="12" hasCustomPrompt="1"/>
            <p:custDataLst>
              <p:tags r:id="rId3"/>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4"/>
            </p:custDataLst>
          </p:nvPr>
        </p:nvSpPr>
        <p:spPr/>
        <p:txBody>
          <a:bodyPr/>
          <a:lstStyle>
            <a:lvl1pPr>
              <a:defRPr/>
            </a:lvl1pPr>
          </a:lstStyle>
          <a:p>
            <a:r>
              <a:t>Click to Add a Title</a:t>
            </a:r>
          </a:p>
        </p:txBody>
      </p:sp>
      <p:sp>
        <p:nvSpPr>
          <p:cNvPr id="6" name="ConStatement"/>
          <p:cNvSpPr txBox="1"/>
          <p:nvPr>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sz="800">
                <a:solidFill>
                  <a:srgbClr val="7F7F7F"/>
                </a:solidFill>
                <a:latin typeface="Arial"/>
              </a:rPr>
              <a:t>Synopsys Confidential Information</a:t>
            </a:r>
          </a:p>
        </p:txBody>
      </p:sp>
    </p:spTree>
    <p:extLst>
      <p:ext uri="{BB962C8B-B14F-4D97-AF65-F5344CB8AC3E}">
        <p14:creationId xmlns:p14="http://schemas.microsoft.com/office/powerpoint/2010/main" val="2916389331"/>
      </p:ext>
    </p:extLst>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ntent Sub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p>
            <a:r>
              <a:t>Click to Add a Title</a:t>
            </a:r>
          </a:p>
        </p:txBody>
      </p:sp>
      <p:sp>
        <p:nvSpPr>
          <p:cNvPr id="3" name="Content Placeholder 2"/>
          <p:cNvSpPr>
            <a:spLocks noGrp="1"/>
          </p:cNvSpPr>
          <p:nvPr>
            <p:ph sz="half" idx="1" hasCustomPrompt="1"/>
            <p:custDataLst>
              <p:tags r:id="rId2"/>
            </p:custDataLst>
          </p:nvPr>
        </p:nvSpPr>
        <p:spPr>
          <a:xfrm>
            <a:off x="456555" y="1554480"/>
            <a:ext cx="5525117" cy="4846320"/>
          </a:xfrm>
        </p:spPr>
        <p:txBody>
          <a:bodyPr vert="horz" lIns="91440" tIns="45720" rIns="91440" bIns="45720" rtlCol="0">
            <a:normAutofit/>
          </a:bodyPr>
          <a:lstStyle>
            <a:lvl1pPr>
              <a:defRPr/>
            </a:lvl1pPr>
            <a:lvl2pPr>
              <a:defRPr/>
            </a:lvl2pPr>
            <a:lvl3pPr>
              <a:defRPr/>
            </a:lvl3pPr>
            <a:lvl4pPr>
              <a:defRPr/>
            </a:lvl4pPr>
            <a:lvl5pPr>
              <a:defRPr/>
            </a:lvl5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4" name="Content Placeholder 3"/>
          <p:cNvSpPr>
            <a:spLocks noGrp="1"/>
          </p:cNvSpPr>
          <p:nvPr>
            <p:ph sz="half" idx="2" hasCustomPrompt="1"/>
            <p:custDataLst>
              <p:tags r:id="rId3"/>
            </p:custDataLst>
          </p:nvPr>
        </p:nvSpPr>
        <p:spPr>
          <a:xfrm>
            <a:off x="6209681" y="1554480"/>
            <a:ext cx="5525117" cy="4846320"/>
          </a:xfrm>
        </p:spPr>
        <p:txBody>
          <a:bodyPr vert="horz" lIns="91440" tIns="45720" rIns="91440" bIns="45720" rtlCol="0">
            <a:normAutofit/>
          </a:bodyPr>
          <a:lstStyle>
            <a:lvl1pPr>
              <a:defRPr/>
            </a:lvl1pPr>
            <a:lvl2pPr>
              <a:defRPr/>
            </a:lvl2pPr>
            <a:lvl3pPr>
              <a:defRPr/>
            </a:lvl3pPr>
            <a:lvl4pPr>
              <a:defRPr baseline="0"/>
            </a:lvl4pPr>
            <a:lvl5pPr>
              <a:defRPr baseline="0"/>
            </a:lvl5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5" name="Text Placeholder 6"/>
          <p:cNvSpPr>
            <a:spLocks noGrp="1"/>
          </p:cNvSpPr>
          <p:nvPr>
            <p:ph type="body" sz="quarter" idx="12" hasCustomPrompt="1"/>
            <p:custDataLst>
              <p:tags r:id="rId4"/>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6" name="ConStatement"/>
          <p:cNvSpPr txBox="1"/>
          <p:nvPr userDrawn="1">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 orient="horz" pos="1152">
          <p15:clr>
            <a:srgbClr val="5ACBF0"/>
          </p15:clr>
        </p15:guide>
        <p15:guide id="4" orient="horz" pos="720">
          <p15:clr>
            <a:srgbClr val="5ACBF0"/>
          </p15:clr>
        </p15:guide>
        <p15:guide id="5" orient="horz" pos="3888">
          <p15:clr>
            <a:srgbClr val="5ACBF0"/>
          </p15:clr>
        </p15:guide>
        <p15:guide id="6" pos="7392">
          <p15:clr>
            <a:srgbClr val="5ACBF0"/>
          </p15:clr>
        </p15:guide>
        <p15:guide id="7"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ubtitle Content Gray Bar">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8534400" y="0"/>
            <a:ext cx="3658245" cy="6858000"/>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Content Placeholder 5"/>
          <p:cNvSpPr>
            <a:spLocks noGrp="1"/>
          </p:cNvSpPr>
          <p:nvPr>
            <p:ph sz="quarter" idx="10" hasCustomPrompt="1"/>
            <p:custDataLst>
              <p:tags r:id="rId2"/>
            </p:custDataLst>
          </p:nvPr>
        </p:nvSpPr>
        <p:spPr>
          <a:xfrm>
            <a:off x="456555" y="1554480"/>
            <a:ext cx="7772400" cy="4846320"/>
          </a:xfrm>
        </p:spPr>
        <p:txBody>
          <a:bodyPr vert="horz" lIns="91440" tIns="45720" rIns="91440" bIns="45720" rtlCol="0">
            <a:normAutofit/>
          </a:bodyPr>
          <a:lstStyle>
            <a:lvl1pPr>
              <a:defRPr/>
            </a:lvl1pPr>
            <a:lvl2pPr>
              <a:defRPr/>
            </a:lvl2pPr>
            <a:lvl3pPr>
              <a:defRPr/>
            </a:lvl3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6" name="Content Placeholder 7"/>
          <p:cNvSpPr>
            <a:spLocks noGrp="1"/>
          </p:cNvSpPr>
          <p:nvPr>
            <p:ph sz="quarter" idx="11" hasCustomPrompt="1"/>
            <p:custDataLst>
              <p:tags r:id="rId3"/>
            </p:custDataLst>
          </p:nvPr>
        </p:nvSpPr>
        <p:spPr>
          <a:xfrm>
            <a:off x="8763322" y="686390"/>
            <a:ext cx="3200400" cy="5700328"/>
          </a:xfrm>
        </p:spPr>
        <p:txBody>
          <a:bodyPr anchor="ctr"/>
          <a:lstStyle>
            <a:lvl1pPr marL="173736" indent="-173736">
              <a:spcBef>
                <a:spcPts val="600"/>
              </a:spcBef>
              <a:buFont typeface="Arial" panose="020B0604020202020204" pitchFamily="34" charset="0"/>
              <a:buChar char="•"/>
              <a:defRPr sz="2000"/>
            </a:lvl1pPr>
            <a:lvl2pPr marL="512064" indent="-219456">
              <a:spcBef>
                <a:spcPts val="600"/>
              </a:spcBef>
              <a:buFont typeface="Arial" panose="020B0604020202020204" pitchFamily="34" charset="0"/>
              <a:buChar char="–"/>
              <a:defRPr/>
            </a:lvl2pPr>
            <a:lvl3pPr marL="804672" indent="-228600">
              <a:spcBef>
                <a:spcPts val="600"/>
              </a:spcBef>
              <a:buFont typeface="Arial" panose="020B0604020202020204" pitchFamily="34" charset="0"/>
              <a:buChar char="–"/>
              <a:defRPr/>
            </a:lvl3pPr>
            <a:lvl4pPr marL="1088136" indent="-219456">
              <a:spcBef>
                <a:spcPts val="336"/>
              </a:spcBef>
              <a:buFont typeface="Arial" panose="020B0604020202020204" pitchFamily="34" charset="0"/>
              <a:buChar char="–"/>
              <a:defRPr/>
            </a:lvl4pPr>
            <a:lvl5pPr marL="1088136" indent="-219456">
              <a:spcBef>
                <a:spcPts val="336"/>
              </a:spcBef>
              <a:buFont typeface="Arial" panose="020B0604020202020204" pitchFamily="34" charset="0"/>
              <a:buChar char="–"/>
              <a:defRPr/>
            </a:lvl5pPr>
            <a:lvl6pPr marL="1088136" indent="-219456">
              <a:spcBef>
                <a:spcPts val="336"/>
              </a:spcBef>
              <a:buFont typeface="Arial" panose="020B0604020202020204" pitchFamily="34" charset="0"/>
              <a:buChar char="–"/>
              <a:defRPr/>
            </a:lvl6pPr>
            <a:lvl7pPr marL="1088136" indent="-219456">
              <a:spcBef>
                <a:spcPts val="336"/>
              </a:spcBef>
              <a:buFont typeface="Arial" panose="020B0604020202020204" pitchFamily="34" charset="0"/>
              <a:buChar char="–"/>
              <a:defRPr/>
            </a:lvl7pPr>
            <a:lvl8pPr marL="1088136" indent="-219456">
              <a:spcBef>
                <a:spcPts val="336"/>
              </a:spcBef>
              <a:buFont typeface="Arial" panose="020B0604020202020204" pitchFamily="34" charset="0"/>
              <a:buChar char="–"/>
              <a:defRPr/>
            </a:lvl8pPr>
            <a:lvl9pPr marL="1088136" indent="-219456">
              <a:spcBef>
                <a:spcPts val="336"/>
              </a:spcBef>
              <a:buFont typeface="Arial" panose="020B0604020202020204" pitchFamily="34" charset="0"/>
              <a:buChar char="–"/>
              <a:defRPr/>
            </a:lvl9pPr>
          </a:lstStyle>
          <a:p>
            <a:pPr lvl="0"/>
            <a:r>
              <a:t>Click to add text or choose an icon below to insert other content</a:t>
            </a:r>
          </a:p>
          <a:p>
            <a:pPr lvl="1"/>
            <a:r>
              <a:t>Second level</a:t>
            </a:r>
          </a:p>
          <a:p>
            <a:pPr lvl="2"/>
            <a:r>
              <a:t>Third level</a:t>
            </a:r>
          </a:p>
          <a:p>
            <a:pPr lvl="3"/>
            <a:r>
              <a:t>Fourth level</a:t>
            </a:r>
          </a:p>
          <a:p>
            <a:pPr lvl="4"/>
            <a:r>
              <a:t>Fifth level</a:t>
            </a:r>
          </a:p>
          <a:p>
            <a:pPr lvl="5"/>
            <a:r>
              <a:t>Sixth level</a:t>
            </a:r>
          </a:p>
          <a:p>
            <a:pPr lvl="6"/>
            <a:r>
              <a:t>Seventh level</a:t>
            </a:r>
          </a:p>
          <a:p>
            <a:pPr lvl="7"/>
            <a:r>
              <a:t>Eighth level</a:t>
            </a:r>
          </a:p>
          <a:p>
            <a:pPr lvl="8"/>
            <a:r>
              <a:t>Ninth level</a:t>
            </a:r>
          </a:p>
        </p:txBody>
      </p:sp>
      <p:sp>
        <p:nvSpPr>
          <p:cNvPr id="7" name="Text Placeholder 6"/>
          <p:cNvSpPr>
            <a:spLocks noGrp="1"/>
          </p:cNvSpPr>
          <p:nvPr>
            <p:ph type="body" sz="quarter" idx="12" hasCustomPrompt="1"/>
            <p:custDataLst>
              <p:tags r:id="rId4"/>
            </p:custDataLst>
          </p:nvPr>
        </p:nvSpPr>
        <p:spPr>
          <a:xfrm>
            <a:off x="456555" y="1005839"/>
            <a:ext cx="7772400" cy="365760"/>
          </a:xfrm>
        </p:spPr>
        <p:txBody>
          <a:bodyPr>
            <a:noAutofit/>
          </a:bodyPr>
          <a:lstStyle>
            <a:lvl1pPr marL="0" indent="0">
              <a:spcBef>
                <a:spcPts val="0"/>
              </a:spcBef>
              <a:buFontTx/>
              <a:buNone/>
              <a:defRPr sz="2200" i="0">
                <a:solidFill>
                  <a:schemeClr val="tx1"/>
                </a:solidFill>
              </a:defRPr>
            </a:lvl1pPr>
            <a:lvl2pPr marL="0" indent="0">
              <a:spcBef>
                <a:spcPts val="0"/>
              </a:spcBef>
              <a:buFontTx/>
              <a:buNone/>
              <a:defRPr sz="2400">
                <a:solidFill>
                  <a:schemeClr val="tx1">
                    <a:lumMod val="65000"/>
                    <a:lumOff val="35000"/>
                  </a:schemeClr>
                </a:solidFill>
              </a:defRPr>
            </a:lvl2pPr>
            <a:lvl3pPr marL="0" indent="0">
              <a:spcBef>
                <a:spcPts val="0"/>
              </a:spcBef>
              <a:buFontTx/>
              <a:buNone/>
              <a:defRPr sz="2400">
                <a:solidFill>
                  <a:schemeClr val="tx1">
                    <a:lumMod val="65000"/>
                    <a:lumOff val="35000"/>
                  </a:schemeClr>
                </a:solidFill>
              </a:defRPr>
            </a:lvl3pPr>
            <a:lvl4pPr marL="0" indent="0">
              <a:spcBef>
                <a:spcPts val="0"/>
              </a:spcBef>
              <a:buFontTx/>
              <a:buNone/>
              <a:defRPr sz="2400">
                <a:solidFill>
                  <a:schemeClr val="tx1">
                    <a:lumMod val="65000"/>
                    <a:lumOff val="35000"/>
                  </a:schemeClr>
                </a:solidFill>
              </a:defRPr>
            </a:lvl4pPr>
            <a:lvl5pPr marL="0" indent="0">
              <a:spcBef>
                <a:spcPts val="0"/>
              </a:spcBef>
              <a:buFontTx/>
              <a:buNone/>
              <a:defRPr sz="2400">
                <a:solidFill>
                  <a:schemeClr val="tx1">
                    <a:lumMod val="65000"/>
                    <a:lumOff val="35000"/>
                  </a:schemeClr>
                </a:solidFill>
              </a:defRPr>
            </a:lvl5pPr>
            <a:lvl6pPr marL="0" indent="0">
              <a:spcBef>
                <a:spcPts val="0"/>
              </a:spcBef>
              <a:buFontTx/>
              <a:buNone/>
              <a:defRPr sz="2400">
                <a:solidFill>
                  <a:schemeClr val="tx1">
                    <a:lumMod val="65000"/>
                    <a:lumOff val="35000"/>
                  </a:schemeClr>
                </a:solidFill>
              </a:defRPr>
            </a:lvl6pPr>
            <a:lvl7pPr marL="0" indent="0">
              <a:spcBef>
                <a:spcPts val="0"/>
              </a:spcBef>
              <a:buFontTx/>
              <a:buNone/>
              <a:defRPr sz="2400">
                <a:solidFill>
                  <a:schemeClr val="tx1">
                    <a:lumMod val="65000"/>
                    <a:lumOff val="35000"/>
                  </a:schemeClr>
                </a:solidFill>
              </a:defRPr>
            </a:lvl7pPr>
            <a:lvl8pPr marL="0" indent="0">
              <a:spcBef>
                <a:spcPts val="0"/>
              </a:spcBef>
              <a:buFontTx/>
              <a:buNone/>
              <a:defRPr sz="2400">
                <a:solidFill>
                  <a:schemeClr val="tx1">
                    <a:lumMod val="65000"/>
                    <a:lumOff val="35000"/>
                  </a:schemeClr>
                </a:solidFill>
              </a:defRPr>
            </a:lvl8pPr>
            <a:lvl9pPr marL="0" indent="0">
              <a:spcBef>
                <a:spcPts val="0"/>
              </a:spcBef>
              <a:buFontTx/>
              <a:buNone/>
              <a:defRPr sz="2400">
                <a:solidFill>
                  <a:schemeClr val="tx1">
                    <a:lumMod val="65000"/>
                    <a:lumOff val="35000"/>
                  </a:schemeClr>
                </a:solidFill>
              </a:defRPr>
            </a:lvl9pPr>
          </a:lstStyle>
          <a:p>
            <a:pPr lvl="0"/>
            <a:r>
              <a:t>Click to Add a Subtitle</a:t>
            </a:r>
          </a:p>
        </p:txBody>
      </p:sp>
      <p:sp>
        <p:nvSpPr>
          <p:cNvPr id="8" name="TextBox 7">
            <a:extLst>
              <a:ext uri="{FF2B5EF4-FFF2-40B4-BE49-F238E27FC236}">
                <a16:creationId xmlns:a16="http://schemas.microsoft.com/office/drawing/2014/main" id="{CC02078C-B5C2-413D-869E-7A1B5863A89B}"/>
              </a:ext>
            </a:extLst>
          </p:cNvPr>
          <p:cNvSpPr txBox="1"/>
          <p:nvPr>
            <p:custDataLst>
              <p:tags r:id="rId5"/>
            </p:custDataLst>
          </p:nvPr>
        </p:nvSpPr>
        <p:spPr>
          <a:xfrm>
            <a:off x="10293026" y="6605399"/>
            <a:ext cx="1353017" cy="215444"/>
          </a:xfrm>
          <a:prstGeom prst="rect">
            <a:avLst/>
          </a:prstGeom>
          <a:noFill/>
        </p:spPr>
        <p:txBody>
          <a:bodyPr wrap="square" rtlCol="0">
            <a:spAutoFit/>
          </a:bodyPr>
          <a:lstStyle/>
          <a:p>
            <a:r>
              <a:rPr sz="800" dirty="0">
                <a:solidFill>
                  <a:schemeClr val="tx1">
                    <a:lumMod val="50000"/>
                    <a:lumOff val="50000"/>
                  </a:schemeClr>
                </a:solidFill>
              </a:rPr>
              <a:t>© 20</a:t>
            </a:r>
            <a:r>
              <a:rPr lang="en-US" sz="800" dirty="0">
                <a:solidFill>
                  <a:schemeClr val="tx1">
                    <a:lumMod val="50000"/>
                    <a:lumOff val="50000"/>
                  </a:schemeClr>
                </a:solidFill>
              </a:rPr>
              <a:t>21</a:t>
            </a:r>
            <a:r>
              <a:rPr sz="800" dirty="0">
                <a:solidFill>
                  <a:schemeClr val="tx1">
                    <a:lumMod val="50000"/>
                    <a:lumOff val="50000"/>
                  </a:schemeClr>
                </a:solidFill>
              </a:rPr>
              <a:t> Synopsys, Inc. </a:t>
            </a:r>
          </a:p>
        </p:txBody>
      </p:sp>
      <p:sp>
        <p:nvSpPr>
          <p:cNvPr id="9" name="TextBox 8">
            <a:extLst>
              <a:ext uri="{FF2B5EF4-FFF2-40B4-BE49-F238E27FC236}">
                <a16:creationId xmlns:a16="http://schemas.microsoft.com/office/drawing/2014/main" id="{1C9E5331-3F34-4E1E-9A9D-9DBBF61D981B}"/>
              </a:ext>
            </a:extLst>
          </p:cNvPr>
          <p:cNvSpPr txBox="1"/>
          <p:nvPr>
            <p:custDataLst>
              <p:tags r:id="rId6"/>
            </p:custDataLst>
          </p:nvPr>
        </p:nvSpPr>
        <p:spPr>
          <a:xfrm>
            <a:off x="11308403" y="6605399"/>
            <a:ext cx="853440" cy="215444"/>
          </a:xfrm>
          <a:prstGeom prst="rect">
            <a:avLst/>
          </a:prstGeom>
          <a:noFill/>
        </p:spPr>
        <p:txBody>
          <a:bodyPr wrap="square" rtlCol="0">
            <a:spAutoFit/>
          </a:bodyPr>
          <a:lstStyle/>
          <a:p>
            <a:pPr algn="ctr"/>
            <a:fld id="{CAE2347F-76BC-4690-80B5-B24BA0EA7B0A}" type="slidenum">
              <a:rPr sz="800">
                <a:solidFill>
                  <a:schemeClr val="tx1">
                    <a:lumMod val="50000"/>
                    <a:lumOff val="50000"/>
                  </a:schemeClr>
                </a:solidFill>
              </a:rPr>
              <a:pPr algn="ctr"/>
              <a:t>‹#›</a:t>
            </a:fld>
            <a:endParaRPr sz="800">
              <a:solidFill>
                <a:schemeClr val="tx1">
                  <a:lumMod val="50000"/>
                  <a:lumOff val="50000"/>
                </a:schemeClr>
              </a:solidFill>
            </a:endParaRPr>
          </a:p>
        </p:txBody>
      </p:sp>
      <p:sp>
        <p:nvSpPr>
          <p:cNvPr id="2" name="Title 1">
            <a:extLst>
              <a:ext uri="{FF2B5EF4-FFF2-40B4-BE49-F238E27FC236}">
                <a16:creationId xmlns:a16="http://schemas.microsoft.com/office/drawing/2014/main" id="{9A2A9805-62BE-4C31-8A35-16B53C254CAC}"/>
              </a:ext>
            </a:extLst>
          </p:cNvPr>
          <p:cNvSpPr>
            <a:spLocks noGrp="1"/>
          </p:cNvSpPr>
          <p:nvPr>
            <p:ph type="title" hasCustomPrompt="1"/>
            <p:custDataLst>
              <p:tags r:id="rId7"/>
            </p:custDataLst>
          </p:nvPr>
        </p:nvSpPr>
        <p:spPr>
          <a:xfrm>
            <a:off x="457200" y="0"/>
            <a:ext cx="7772400" cy="1005840"/>
          </a:xfrm>
        </p:spPr>
        <p:txBody>
          <a:bodyPr/>
          <a:lstStyle>
            <a:lvl1pPr>
              <a:defRPr/>
            </a:lvl1pPr>
          </a:lstStyle>
          <a:p>
            <a:r>
              <a:t>Click to Add a Title</a:t>
            </a:r>
          </a:p>
        </p:txBody>
      </p:sp>
      <p:sp>
        <p:nvSpPr>
          <p:cNvPr id="10" name="ConStatement"/>
          <p:cNvSpPr txBox="1"/>
          <p:nvPr userDrawn="1">
            <p:custDataLst>
              <p:tags r:id="rId8"/>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dirty="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2" pos="5256">
          <p15:clr>
            <a:srgbClr val="5ACBF0"/>
          </p15:clr>
        </p15:guide>
        <p15:guide id="5" orient="horz" pos="1152">
          <p15:clr>
            <a:srgbClr val="5ACBF0"/>
          </p15:clr>
        </p15:guide>
        <p15:guide id="6" orient="horz" pos="720">
          <p15:clr>
            <a:srgbClr val="5ACBF0"/>
          </p15:clr>
        </p15:guide>
        <p15:guide id="8" pos="7536">
          <p15:clr>
            <a:srgbClr val="5ACBF0"/>
          </p15:clr>
        </p15:guide>
        <p15:guide id="9" pos="288">
          <p15:clr>
            <a:srgbClr val="5ACBF0"/>
          </p15:clr>
        </p15:guide>
        <p15:guide id="10" orient="horz" pos="38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tags" Target="../tags/tag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7.xml"/><Relationship Id="rId10" Type="http://schemas.openxmlformats.org/officeDocument/2006/relationships/slideLayout" Target="../slideLayouts/slideLayout10.xml"/><Relationship Id="rId19"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custDataLst>
              <p:tags r:id="rId18"/>
            </p:custDataLst>
          </p:nvPr>
        </p:nvSpPr>
        <p:spPr>
          <a:xfrm>
            <a:off x="457200" y="0"/>
            <a:ext cx="11277922" cy="1005840"/>
          </a:xfrm>
          <a:prstGeom prst="rect">
            <a:avLst/>
          </a:prstGeom>
        </p:spPr>
        <p:txBody>
          <a:bodyPr vert="horz" lIns="91440" tIns="45720" rIns="91440" bIns="45720" rtlCol="0" anchor="b">
            <a:normAutofit/>
          </a:bodyPr>
          <a:lstStyle/>
          <a:p>
            <a:r>
              <a:rPr lang="en-US" altLang="zh-TW"/>
              <a:t>Click to edit Master title style</a:t>
            </a:r>
            <a:endParaRPr/>
          </a:p>
        </p:txBody>
      </p:sp>
      <p:sp>
        <p:nvSpPr>
          <p:cNvPr id="3" name="Text Placeholder 2"/>
          <p:cNvSpPr>
            <a:spLocks noGrp="1"/>
          </p:cNvSpPr>
          <p:nvPr>
            <p:ph type="body" idx="1"/>
            <p:custDataLst>
              <p:tags r:id="rId19"/>
            </p:custDataLst>
          </p:nvPr>
        </p:nvSpPr>
        <p:spPr>
          <a:xfrm>
            <a:off x="456555" y="1554480"/>
            <a:ext cx="11278244" cy="4846320"/>
          </a:xfrm>
          <a:prstGeom prst="rect">
            <a:avLst/>
          </a:prstGeom>
        </p:spPr>
        <p:txBody>
          <a:bodyPr vert="horz" lIns="91440" tIns="45720" rIns="91440" bIns="45720" rtlCol="0">
            <a:normAutofit/>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8" name="TextBox 7"/>
          <p:cNvSpPr txBox="1"/>
          <p:nvPr>
            <p:custDataLst>
              <p:tags r:id="rId20"/>
            </p:custDataLst>
          </p:nvPr>
        </p:nvSpPr>
        <p:spPr>
          <a:xfrm>
            <a:off x="10293026" y="6605399"/>
            <a:ext cx="1353017" cy="215444"/>
          </a:xfrm>
          <a:prstGeom prst="rect">
            <a:avLst/>
          </a:prstGeom>
          <a:noFill/>
        </p:spPr>
        <p:txBody>
          <a:bodyPr wrap="square" rtlCol="0">
            <a:spAutoFit/>
          </a:bodyPr>
          <a:lstStyle/>
          <a:p>
            <a:r>
              <a:rPr sz="800" dirty="0">
                <a:solidFill>
                  <a:schemeClr val="tx1">
                    <a:lumMod val="50000"/>
                    <a:lumOff val="50000"/>
                  </a:schemeClr>
                </a:solidFill>
              </a:rPr>
              <a:t>© 20</a:t>
            </a:r>
            <a:r>
              <a:rPr lang="en-US" sz="800" dirty="0">
                <a:solidFill>
                  <a:schemeClr val="tx1">
                    <a:lumMod val="50000"/>
                    <a:lumOff val="50000"/>
                  </a:schemeClr>
                </a:solidFill>
              </a:rPr>
              <a:t>21</a:t>
            </a:r>
            <a:r>
              <a:rPr sz="800" dirty="0">
                <a:solidFill>
                  <a:schemeClr val="tx1">
                    <a:lumMod val="50000"/>
                    <a:lumOff val="50000"/>
                  </a:schemeClr>
                </a:solidFill>
              </a:rPr>
              <a:t> Synopsys, Inc. </a:t>
            </a:r>
          </a:p>
        </p:txBody>
      </p:sp>
      <p:sp>
        <p:nvSpPr>
          <p:cNvPr id="9" name="TextBox 8"/>
          <p:cNvSpPr txBox="1"/>
          <p:nvPr>
            <p:custDataLst>
              <p:tags r:id="rId21"/>
            </p:custDataLst>
          </p:nvPr>
        </p:nvSpPr>
        <p:spPr>
          <a:xfrm>
            <a:off x="11308403" y="6605399"/>
            <a:ext cx="853440" cy="215444"/>
          </a:xfrm>
          <a:prstGeom prst="rect">
            <a:avLst/>
          </a:prstGeom>
          <a:noFill/>
        </p:spPr>
        <p:txBody>
          <a:bodyPr wrap="square" rtlCol="0">
            <a:spAutoFit/>
          </a:bodyPr>
          <a:lstStyle/>
          <a:p>
            <a:pPr algn="ctr"/>
            <a:fld id="{CAE2347F-76BC-4690-80B5-B24BA0EA7B0A}" type="slidenum">
              <a:rPr sz="800">
                <a:solidFill>
                  <a:schemeClr val="tx1">
                    <a:lumMod val="50000"/>
                    <a:lumOff val="50000"/>
                  </a:schemeClr>
                </a:solidFill>
              </a:rPr>
              <a:pPr algn="ctr"/>
              <a:t>‹#›</a:t>
            </a:fld>
            <a:endParaRPr sz="800">
              <a:solidFill>
                <a:schemeClr val="tx1">
                  <a:lumMod val="50000"/>
                  <a:lumOff val="50000"/>
                </a:schemeClr>
              </a:solidFill>
            </a:endParaRPr>
          </a:p>
        </p:txBody>
      </p:sp>
      <p:sp>
        <p:nvSpPr>
          <p:cNvPr id="26" name="TaggedShape" hidden="1"/>
          <p:cNvSpPr/>
          <p:nvPr>
            <p:custDataLst>
              <p:tags r:id="rId22"/>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24" name="Freeform: Shape 23">
            <a:extLst>
              <a:ext uri="{FF2B5EF4-FFF2-40B4-BE49-F238E27FC236}">
                <a16:creationId xmlns:a16="http://schemas.microsoft.com/office/drawing/2014/main" id="{82E1CD3D-0785-471B-BAE5-08555AEDFFE1}"/>
              </a:ext>
            </a:extLst>
          </p:cNvPr>
          <p:cNvSpPr/>
          <p:nvPr>
            <p:custDataLst>
              <p:tags r:id="rId23"/>
            </p:custDataLst>
          </p:nvPr>
        </p:nvSpPr>
        <p:spPr>
          <a:xfrm>
            <a:off x="-1588" y="6629402"/>
            <a:ext cx="458788" cy="228599"/>
          </a:xfrm>
          <a:custGeom>
            <a:avLst/>
            <a:gdLst>
              <a:gd name="connsiteX0" fmla="*/ 0 w 458788"/>
              <a:gd name="connsiteY0" fmla="*/ 0 h 228599"/>
              <a:gd name="connsiteX1" fmla="*/ 458788 w 458788"/>
              <a:gd name="connsiteY1" fmla="*/ 0 h 228599"/>
              <a:gd name="connsiteX2" fmla="*/ 375500 w 458788"/>
              <a:gd name="connsiteY2" fmla="*/ 228599 h 228599"/>
              <a:gd name="connsiteX3" fmla="*/ 0 w 458788"/>
              <a:gd name="connsiteY3" fmla="*/ 228599 h 228599"/>
              <a:gd name="connsiteX4" fmla="*/ 0 w 458788"/>
              <a:gd name="connsiteY4" fmla="*/ 0 h 228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88" h="228599">
                <a:moveTo>
                  <a:pt x="0" y="0"/>
                </a:moveTo>
                <a:lnTo>
                  <a:pt x="458788" y="0"/>
                </a:lnTo>
                <a:lnTo>
                  <a:pt x="375500" y="228599"/>
                </a:lnTo>
                <a:lnTo>
                  <a:pt x="0" y="22859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nvGrpSpPr>
          <p:cNvPr id="20" name="Group 19">
            <a:extLst>
              <a:ext uri="{FF2B5EF4-FFF2-40B4-BE49-F238E27FC236}">
                <a16:creationId xmlns:a16="http://schemas.microsoft.com/office/drawing/2014/main" id="{F76697F3-762D-46B7-99A9-FC99BACEA1D9}"/>
              </a:ext>
            </a:extLst>
          </p:cNvPr>
          <p:cNvGrpSpPr/>
          <p:nvPr>
            <p:custDataLst>
              <p:tags r:id="rId24"/>
            </p:custDataLst>
          </p:nvPr>
        </p:nvGrpSpPr>
        <p:grpSpPr>
          <a:xfrm>
            <a:off x="521037" y="6675438"/>
            <a:ext cx="629606" cy="136522"/>
            <a:chOff x="973138" y="5000626"/>
            <a:chExt cx="3506788" cy="760412"/>
          </a:xfrm>
          <a:solidFill>
            <a:schemeClr val="accent1"/>
          </a:solidFill>
        </p:grpSpPr>
        <p:sp>
          <p:nvSpPr>
            <p:cNvPr id="21" name="Freeform 6">
              <a:extLst>
                <a:ext uri="{FF2B5EF4-FFF2-40B4-BE49-F238E27FC236}">
                  <a16:creationId xmlns:a16="http://schemas.microsoft.com/office/drawing/2014/main" id="{A7F995B9-BF5C-4B9E-8420-8A2435F1761F}"/>
                </a:ext>
              </a:extLst>
            </p:cNvPr>
            <p:cNvSpPr>
              <a:spLocks/>
            </p:cNvSpPr>
            <p:nvPr/>
          </p:nvSpPr>
          <p:spPr bwMode="auto">
            <a:xfrm>
              <a:off x="973138" y="5000626"/>
              <a:ext cx="357188" cy="612775"/>
            </a:xfrm>
            <a:custGeom>
              <a:avLst/>
              <a:gdLst>
                <a:gd name="T0" fmla="*/ 276 w 451"/>
                <a:gd name="T1" fmla="*/ 1 h 771"/>
                <a:gd name="T2" fmla="*/ 354 w 451"/>
                <a:gd name="T3" fmla="*/ 12 h 771"/>
                <a:gd name="T4" fmla="*/ 407 w 451"/>
                <a:gd name="T5" fmla="*/ 33 h 771"/>
                <a:gd name="T6" fmla="*/ 437 w 451"/>
                <a:gd name="T7" fmla="*/ 65 h 771"/>
                <a:gd name="T8" fmla="*/ 447 w 451"/>
                <a:gd name="T9" fmla="*/ 107 h 771"/>
                <a:gd name="T10" fmla="*/ 307 w 451"/>
                <a:gd name="T11" fmla="*/ 203 h 771"/>
                <a:gd name="T12" fmla="*/ 307 w 451"/>
                <a:gd name="T13" fmla="*/ 99 h 771"/>
                <a:gd name="T14" fmla="*/ 297 w 451"/>
                <a:gd name="T15" fmla="*/ 77 h 771"/>
                <a:gd name="T16" fmla="*/ 272 w 451"/>
                <a:gd name="T17" fmla="*/ 64 h 771"/>
                <a:gd name="T18" fmla="*/ 228 w 451"/>
                <a:gd name="T19" fmla="*/ 59 h 771"/>
                <a:gd name="T20" fmla="*/ 182 w 451"/>
                <a:gd name="T21" fmla="*/ 64 h 771"/>
                <a:gd name="T22" fmla="*/ 158 w 451"/>
                <a:gd name="T23" fmla="*/ 77 h 771"/>
                <a:gd name="T24" fmla="*/ 149 w 451"/>
                <a:gd name="T25" fmla="*/ 99 h 771"/>
                <a:gd name="T26" fmla="*/ 148 w 451"/>
                <a:gd name="T27" fmla="*/ 190 h 771"/>
                <a:gd name="T28" fmla="*/ 154 w 451"/>
                <a:gd name="T29" fmla="*/ 226 h 771"/>
                <a:gd name="T30" fmla="*/ 178 w 451"/>
                <a:gd name="T31" fmla="*/ 258 h 771"/>
                <a:gd name="T32" fmla="*/ 421 w 451"/>
                <a:gd name="T33" fmla="*/ 468 h 771"/>
                <a:gd name="T34" fmla="*/ 447 w 451"/>
                <a:gd name="T35" fmla="*/ 515 h 771"/>
                <a:gd name="T36" fmla="*/ 451 w 451"/>
                <a:gd name="T37" fmla="*/ 660 h 771"/>
                <a:gd name="T38" fmla="*/ 439 w 451"/>
                <a:gd name="T39" fmla="*/ 703 h 771"/>
                <a:gd name="T40" fmla="*/ 404 w 451"/>
                <a:gd name="T41" fmla="*/ 736 h 771"/>
                <a:gd name="T42" fmla="*/ 348 w 451"/>
                <a:gd name="T43" fmla="*/ 759 h 771"/>
                <a:gd name="T44" fmla="*/ 272 w 451"/>
                <a:gd name="T45" fmla="*/ 770 h 771"/>
                <a:gd name="T46" fmla="*/ 180 w 451"/>
                <a:gd name="T47" fmla="*/ 770 h 771"/>
                <a:gd name="T48" fmla="*/ 101 w 451"/>
                <a:gd name="T49" fmla="*/ 760 h 771"/>
                <a:gd name="T50" fmla="*/ 44 w 451"/>
                <a:gd name="T51" fmla="*/ 739 h 771"/>
                <a:gd name="T52" fmla="*/ 11 w 451"/>
                <a:gd name="T53" fmla="*/ 705 h 771"/>
                <a:gd name="T54" fmla="*/ 0 w 451"/>
                <a:gd name="T55" fmla="*/ 660 h 771"/>
                <a:gd name="T56" fmla="*/ 140 w 451"/>
                <a:gd name="T57" fmla="*/ 557 h 771"/>
                <a:gd name="T58" fmla="*/ 141 w 451"/>
                <a:gd name="T59" fmla="*/ 673 h 771"/>
                <a:gd name="T60" fmla="*/ 161 w 451"/>
                <a:gd name="T61" fmla="*/ 697 h 771"/>
                <a:gd name="T62" fmla="*/ 200 w 451"/>
                <a:gd name="T63" fmla="*/ 711 h 771"/>
                <a:gd name="T64" fmla="*/ 254 w 451"/>
                <a:gd name="T65" fmla="*/ 711 h 771"/>
                <a:gd name="T66" fmla="*/ 291 w 451"/>
                <a:gd name="T67" fmla="*/ 697 h 771"/>
                <a:gd name="T68" fmla="*/ 310 w 451"/>
                <a:gd name="T69" fmla="*/ 673 h 771"/>
                <a:gd name="T70" fmla="*/ 311 w 451"/>
                <a:gd name="T71" fmla="*/ 550 h 771"/>
                <a:gd name="T72" fmla="*/ 303 w 451"/>
                <a:gd name="T73" fmla="*/ 514 h 771"/>
                <a:gd name="T74" fmla="*/ 272 w 451"/>
                <a:gd name="T75" fmla="*/ 478 h 771"/>
                <a:gd name="T76" fmla="*/ 47 w 451"/>
                <a:gd name="T77" fmla="*/ 281 h 771"/>
                <a:gd name="T78" fmla="*/ 19 w 451"/>
                <a:gd name="T79" fmla="*/ 245 h 771"/>
                <a:gd name="T80" fmla="*/ 8 w 451"/>
                <a:gd name="T81" fmla="*/ 203 h 771"/>
                <a:gd name="T82" fmla="*/ 11 w 451"/>
                <a:gd name="T83" fmla="*/ 88 h 771"/>
                <a:gd name="T84" fmla="*/ 34 w 451"/>
                <a:gd name="T85" fmla="*/ 49 h 771"/>
                <a:gd name="T86" fmla="*/ 78 w 451"/>
                <a:gd name="T87" fmla="*/ 22 h 771"/>
                <a:gd name="T88" fmla="*/ 144 w 451"/>
                <a:gd name="T89" fmla="*/ 5 h 771"/>
                <a:gd name="T90" fmla="*/ 228 w 451"/>
                <a:gd name="T91" fmla="*/ 0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1">
                  <a:moveTo>
                    <a:pt x="228" y="0"/>
                  </a:moveTo>
                  <a:lnTo>
                    <a:pt x="276" y="1"/>
                  </a:lnTo>
                  <a:lnTo>
                    <a:pt x="318" y="5"/>
                  </a:lnTo>
                  <a:lnTo>
                    <a:pt x="354" y="12"/>
                  </a:lnTo>
                  <a:lnTo>
                    <a:pt x="382" y="21"/>
                  </a:lnTo>
                  <a:lnTo>
                    <a:pt x="407" y="33"/>
                  </a:lnTo>
                  <a:lnTo>
                    <a:pt x="424" y="48"/>
                  </a:lnTo>
                  <a:lnTo>
                    <a:pt x="437" y="65"/>
                  </a:lnTo>
                  <a:lnTo>
                    <a:pt x="444" y="84"/>
                  </a:lnTo>
                  <a:lnTo>
                    <a:pt x="447" y="107"/>
                  </a:lnTo>
                  <a:lnTo>
                    <a:pt x="447" y="203"/>
                  </a:lnTo>
                  <a:lnTo>
                    <a:pt x="307" y="203"/>
                  </a:lnTo>
                  <a:lnTo>
                    <a:pt x="307" y="111"/>
                  </a:lnTo>
                  <a:lnTo>
                    <a:pt x="307" y="99"/>
                  </a:lnTo>
                  <a:lnTo>
                    <a:pt x="303" y="87"/>
                  </a:lnTo>
                  <a:lnTo>
                    <a:pt x="297" y="77"/>
                  </a:lnTo>
                  <a:lnTo>
                    <a:pt x="287" y="69"/>
                  </a:lnTo>
                  <a:lnTo>
                    <a:pt x="272" y="64"/>
                  </a:lnTo>
                  <a:lnTo>
                    <a:pt x="252" y="60"/>
                  </a:lnTo>
                  <a:lnTo>
                    <a:pt x="228" y="59"/>
                  </a:lnTo>
                  <a:lnTo>
                    <a:pt x="203" y="60"/>
                  </a:lnTo>
                  <a:lnTo>
                    <a:pt x="182" y="64"/>
                  </a:lnTo>
                  <a:lnTo>
                    <a:pt x="169" y="69"/>
                  </a:lnTo>
                  <a:lnTo>
                    <a:pt x="158" y="77"/>
                  </a:lnTo>
                  <a:lnTo>
                    <a:pt x="152" y="87"/>
                  </a:lnTo>
                  <a:lnTo>
                    <a:pt x="149" y="99"/>
                  </a:lnTo>
                  <a:lnTo>
                    <a:pt x="148" y="111"/>
                  </a:lnTo>
                  <a:lnTo>
                    <a:pt x="148" y="190"/>
                  </a:lnTo>
                  <a:lnTo>
                    <a:pt x="149" y="209"/>
                  </a:lnTo>
                  <a:lnTo>
                    <a:pt x="154" y="226"/>
                  </a:lnTo>
                  <a:lnTo>
                    <a:pt x="165" y="243"/>
                  </a:lnTo>
                  <a:lnTo>
                    <a:pt x="178" y="258"/>
                  </a:lnTo>
                  <a:lnTo>
                    <a:pt x="400" y="448"/>
                  </a:lnTo>
                  <a:lnTo>
                    <a:pt x="421" y="468"/>
                  </a:lnTo>
                  <a:lnTo>
                    <a:pt x="437" y="491"/>
                  </a:lnTo>
                  <a:lnTo>
                    <a:pt x="447" y="515"/>
                  </a:lnTo>
                  <a:lnTo>
                    <a:pt x="451" y="541"/>
                  </a:lnTo>
                  <a:lnTo>
                    <a:pt x="451" y="660"/>
                  </a:lnTo>
                  <a:lnTo>
                    <a:pt x="448" y="683"/>
                  </a:lnTo>
                  <a:lnTo>
                    <a:pt x="439" y="703"/>
                  </a:lnTo>
                  <a:lnTo>
                    <a:pt x="424" y="721"/>
                  </a:lnTo>
                  <a:lnTo>
                    <a:pt x="404" y="736"/>
                  </a:lnTo>
                  <a:lnTo>
                    <a:pt x="378" y="748"/>
                  </a:lnTo>
                  <a:lnTo>
                    <a:pt x="348" y="759"/>
                  </a:lnTo>
                  <a:lnTo>
                    <a:pt x="311" y="766"/>
                  </a:lnTo>
                  <a:lnTo>
                    <a:pt x="272" y="770"/>
                  </a:lnTo>
                  <a:lnTo>
                    <a:pt x="228" y="771"/>
                  </a:lnTo>
                  <a:lnTo>
                    <a:pt x="180" y="770"/>
                  </a:lnTo>
                  <a:lnTo>
                    <a:pt x="137" y="767"/>
                  </a:lnTo>
                  <a:lnTo>
                    <a:pt x="101" y="760"/>
                  </a:lnTo>
                  <a:lnTo>
                    <a:pt x="70" y="751"/>
                  </a:lnTo>
                  <a:lnTo>
                    <a:pt x="44" y="739"/>
                  </a:lnTo>
                  <a:lnTo>
                    <a:pt x="24" y="723"/>
                  </a:lnTo>
                  <a:lnTo>
                    <a:pt x="11" y="705"/>
                  </a:lnTo>
                  <a:lnTo>
                    <a:pt x="3" y="684"/>
                  </a:lnTo>
                  <a:lnTo>
                    <a:pt x="0" y="660"/>
                  </a:lnTo>
                  <a:lnTo>
                    <a:pt x="0" y="557"/>
                  </a:lnTo>
                  <a:lnTo>
                    <a:pt x="140" y="557"/>
                  </a:lnTo>
                  <a:lnTo>
                    <a:pt x="140" y="656"/>
                  </a:lnTo>
                  <a:lnTo>
                    <a:pt x="141" y="673"/>
                  </a:lnTo>
                  <a:lnTo>
                    <a:pt x="149" y="687"/>
                  </a:lnTo>
                  <a:lnTo>
                    <a:pt x="161" y="697"/>
                  </a:lnTo>
                  <a:lnTo>
                    <a:pt x="177" y="705"/>
                  </a:lnTo>
                  <a:lnTo>
                    <a:pt x="200" y="711"/>
                  </a:lnTo>
                  <a:lnTo>
                    <a:pt x="228" y="712"/>
                  </a:lnTo>
                  <a:lnTo>
                    <a:pt x="254" y="711"/>
                  </a:lnTo>
                  <a:lnTo>
                    <a:pt x="275" y="705"/>
                  </a:lnTo>
                  <a:lnTo>
                    <a:pt x="291" y="697"/>
                  </a:lnTo>
                  <a:lnTo>
                    <a:pt x="303" y="687"/>
                  </a:lnTo>
                  <a:lnTo>
                    <a:pt x="310" y="673"/>
                  </a:lnTo>
                  <a:lnTo>
                    <a:pt x="311" y="656"/>
                  </a:lnTo>
                  <a:lnTo>
                    <a:pt x="311" y="550"/>
                  </a:lnTo>
                  <a:lnTo>
                    <a:pt x="310" y="531"/>
                  </a:lnTo>
                  <a:lnTo>
                    <a:pt x="303" y="514"/>
                  </a:lnTo>
                  <a:lnTo>
                    <a:pt x="290" y="496"/>
                  </a:lnTo>
                  <a:lnTo>
                    <a:pt x="272" y="478"/>
                  </a:lnTo>
                  <a:lnTo>
                    <a:pt x="67" y="300"/>
                  </a:lnTo>
                  <a:lnTo>
                    <a:pt x="47" y="281"/>
                  </a:lnTo>
                  <a:lnTo>
                    <a:pt x="31" y="262"/>
                  </a:lnTo>
                  <a:lnTo>
                    <a:pt x="19" y="245"/>
                  </a:lnTo>
                  <a:lnTo>
                    <a:pt x="11" y="225"/>
                  </a:lnTo>
                  <a:lnTo>
                    <a:pt x="8" y="203"/>
                  </a:lnTo>
                  <a:lnTo>
                    <a:pt x="8" y="111"/>
                  </a:lnTo>
                  <a:lnTo>
                    <a:pt x="11" y="88"/>
                  </a:lnTo>
                  <a:lnTo>
                    <a:pt x="20" y="67"/>
                  </a:lnTo>
                  <a:lnTo>
                    <a:pt x="34" y="49"/>
                  </a:lnTo>
                  <a:lnTo>
                    <a:pt x="54" y="35"/>
                  </a:lnTo>
                  <a:lnTo>
                    <a:pt x="78" y="22"/>
                  </a:lnTo>
                  <a:lnTo>
                    <a:pt x="109" y="12"/>
                  </a:lnTo>
                  <a:lnTo>
                    <a:pt x="144" y="5"/>
                  </a:lnTo>
                  <a:lnTo>
                    <a:pt x="182" y="1"/>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2" name="Freeform 7">
              <a:extLst>
                <a:ext uri="{FF2B5EF4-FFF2-40B4-BE49-F238E27FC236}">
                  <a16:creationId xmlns:a16="http://schemas.microsoft.com/office/drawing/2014/main" id="{8EB0E47A-89A6-4FD7-8F51-FE17837B73CD}"/>
                </a:ext>
              </a:extLst>
            </p:cNvPr>
            <p:cNvSpPr>
              <a:spLocks noEditPoints="1"/>
            </p:cNvSpPr>
            <p:nvPr/>
          </p:nvSpPr>
          <p:spPr bwMode="auto">
            <a:xfrm>
              <a:off x="2282826" y="5000626"/>
              <a:ext cx="387350" cy="611188"/>
            </a:xfrm>
            <a:custGeom>
              <a:avLst/>
              <a:gdLst>
                <a:gd name="T0" fmla="*/ 213 w 489"/>
                <a:gd name="T1" fmla="*/ 61 h 772"/>
                <a:gd name="T2" fmla="*/ 172 w 489"/>
                <a:gd name="T3" fmla="*/ 71 h 772"/>
                <a:gd name="T4" fmla="*/ 149 w 489"/>
                <a:gd name="T5" fmla="*/ 90 h 772"/>
                <a:gd name="T6" fmla="*/ 140 w 489"/>
                <a:gd name="T7" fmla="*/ 116 h 772"/>
                <a:gd name="T8" fmla="*/ 138 w 489"/>
                <a:gd name="T9" fmla="*/ 642 h 772"/>
                <a:gd name="T10" fmla="*/ 142 w 489"/>
                <a:gd name="T11" fmla="*/ 670 h 772"/>
                <a:gd name="T12" fmla="*/ 158 w 489"/>
                <a:gd name="T13" fmla="*/ 693 h 772"/>
                <a:gd name="T14" fmla="*/ 191 w 489"/>
                <a:gd name="T15" fmla="*/ 707 h 772"/>
                <a:gd name="T16" fmla="*/ 244 w 489"/>
                <a:gd name="T17" fmla="*/ 713 h 772"/>
                <a:gd name="T18" fmla="*/ 298 w 489"/>
                <a:gd name="T19" fmla="*/ 707 h 772"/>
                <a:gd name="T20" fmla="*/ 330 w 489"/>
                <a:gd name="T21" fmla="*/ 693 h 772"/>
                <a:gd name="T22" fmla="*/ 345 w 489"/>
                <a:gd name="T23" fmla="*/ 670 h 772"/>
                <a:gd name="T24" fmla="*/ 349 w 489"/>
                <a:gd name="T25" fmla="*/ 642 h 772"/>
                <a:gd name="T26" fmla="*/ 349 w 489"/>
                <a:gd name="T27" fmla="*/ 116 h 772"/>
                <a:gd name="T28" fmla="*/ 340 w 489"/>
                <a:gd name="T29" fmla="*/ 90 h 772"/>
                <a:gd name="T30" fmla="*/ 317 w 489"/>
                <a:gd name="T31" fmla="*/ 71 h 772"/>
                <a:gd name="T32" fmla="*/ 274 w 489"/>
                <a:gd name="T33" fmla="*/ 61 h 772"/>
                <a:gd name="T34" fmla="*/ 244 w 489"/>
                <a:gd name="T35" fmla="*/ 0 h 772"/>
                <a:gd name="T36" fmla="*/ 334 w 489"/>
                <a:gd name="T37" fmla="*/ 6 h 772"/>
                <a:gd name="T38" fmla="*/ 400 w 489"/>
                <a:gd name="T39" fmla="*/ 20 h 772"/>
                <a:gd name="T40" fmla="*/ 446 w 489"/>
                <a:gd name="T41" fmla="*/ 43 h 772"/>
                <a:gd name="T42" fmla="*/ 474 w 489"/>
                <a:gd name="T43" fmla="*/ 73 h 772"/>
                <a:gd name="T44" fmla="*/ 487 w 489"/>
                <a:gd name="T45" fmla="*/ 109 h 772"/>
                <a:gd name="T46" fmla="*/ 489 w 489"/>
                <a:gd name="T47" fmla="*/ 643 h 772"/>
                <a:gd name="T48" fmla="*/ 482 w 489"/>
                <a:gd name="T49" fmla="*/ 682 h 772"/>
                <a:gd name="T50" fmla="*/ 462 w 489"/>
                <a:gd name="T51" fmla="*/ 715 h 772"/>
                <a:gd name="T52" fmla="*/ 425 w 489"/>
                <a:gd name="T53" fmla="*/ 742 h 772"/>
                <a:gd name="T54" fmla="*/ 369 w 489"/>
                <a:gd name="T55" fmla="*/ 761 h 772"/>
                <a:gd name="T56" fmla="*/ 291 w 489"/>
                <a:gd name="T57" fmla="*/ 770 h 772"/>
                <a:gd name="T58" fmla="*/ 196 w 489"/>
                <a:gd name="T59" fmla="*/ 770 h 772"/>
                <a:gd name="T60" fmla="*/ 118 w 489"/>
                <a:gd name="T61" fmla="*/ 761 h 772"/>
                <a:gd name="T62" fmla="*/ 62 w 489"/>
                <a:gd name="T63" fmla="*/ 742 h 772"/>
                <a:gd name="T64" fmla="*/ 26 w 489"/>
                <a:gd name="T65" fmla="*/ 715 h 772"/>
                <a:gd name="T66" fmla="*/ 5 w 489"/>
                <a:gd name="T67" fmla="*/ 682 h 772"/>
                <a:gd name="T68" fmla="*/ 0 w 489"/>
                <a:gd name="T69" fmla="*/ 643 h 772"/>
                <a:gd name="T70" fmla="*/ 1 w 489"/>
                <a:gd name="T71" fmla="*/ 109 h 772"/>
                <a:gd name="T72" fmla="*/ 14 w 489"/>
                <a:gd name="T73" fmla="*/ 73 h 772"/>
                <a:gd name="T74" fmla="*/ 42 w 489"/>
                <a:gd name="T75" fmla="*/ 43 h 772"/>
                <a:gd name="T76" fmla="*/ 87 w 489"/>
                <a:gd name="T77" fmla="*/ 20 h 772"/>
                <a:gd name="T78" fmla="*/ 154 w 489"/>
                <a:gd name="T79" fmla="*/ 6 h 772"/>
                <a:gd name="T80" fmla="*/ 244 w 489"/>
                <a:gd name="T8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772">
                  <a:moveTo>
                    <a:pt x="244" y="59"/>
                  </a:moveTo>
                  <a:lnTo>
                    <a:pt x="213" y="61"/>
                  </a:lnTo>
                  <a:lnTo>
                    <a:pt x="191" y="65"/>
                  </a:lnTo>
                  <a:lnTo>
                    <a:pt x="172" y="71"/>
                  </a:lnTo>
                  <a:lnTo>
                    <a:pt x="158" y="79"/>
                  </a:lnTo>
                  <a:lnTo>
                    <a:pt x="149" y="90"/>
                  </a:lnTo>
                  <a:lnTo>
                    <a:pt x="142" y="102"/>
                  </a:lnTo>
                  <a:lnTo>
                    <a:pt x="140" y="116"/>
                  </a:lnTo>
                  <a:lnTo>
                    <a:pt x="138" y="130"/>
                  </a:lnTo>
                  <a:lnTo>
                    <a:pt x="138" y="642"/>
                  </a:lnTo>
                  <a:lnTo>
                    <a:pt x="140" y="656"/>
                  </a:lnTo>
                  <a:lnTo>
                    <a:pt x="142" y="670"/>
                  </a:lnTo>
                  <a:lnTo>
                    <a:pt x="149" y="683"/>
                  </a:lnTo>
                  <a:lnTo>
                    <a:pt x="158" y="693"/>
                  </a:lnTo>
                  <a:lnTo>
                    <a:pt x="172" y="702"/>
                  </a:lnTo>
                  <a:lnTo>
                    <a:pt x="191" y="707"/>
                  </a:lnTo>
                  <a:lnTo>
                    <a:pt x="213" y="711"/>
                  </a:lnTo>
                  <a:lnTo>
                    <a:pt x="244" y="713"/>
                  </a:lnTo>
                  <a:lnTo>
                    <a:pt x="274" y="711"/>
                  </a:lnTo>
                  <a:lnTo>
                    <a:pt x="298" y="707"/>
                  </a:lnTo>
                  <a:lnTo>
                    <a:pt x="317" y="702"/>
                  </a:lnTo>
                  <a:lnTo>
                    <a:pt x="330" y="693"/>
                  </a:lnTo>
                  <a:lnTo>
                    <a:pt x="340" y="683"/>
                  </a:lnTo>
                  <a:lnTo>
                    <a:pt x="345" y="670"/>
                  </a:lnTo>
                  <a:lnTo>
                    <a:pt x="349" y="656"/>
                  </a:lnTo>
                  <a:lnTo>
                    <a:pt x="349" y="642"/>
                  </a:lnTo>
                  <a:lnTo>
                    <a:pt x="349" y="130"/>
                  </a:lnTo>
                  <a:lnTo>
                    <a:pt x="349" y="116"/>
                  </a:lnTo>
                  <a:lnTo>
                    <a:pt x="345" y="102"/>
                  </a:lnTo>
                  <a:lnTo>
                    <a:pt x="340" y="90"/>
                  </a:lnTo>
                  <a:lnTo>
                    <a:pt x="330" y="79"/>
                  </a:lnTo>
                  <a:lnTo>
                    <a:pt x="317" y="71"/>
                  </a:lnTo>
                  <a:lnTo>
                    <a:pt x="298" y="65"/>
                  </a:lnTo>
                  <a:lnTo>
                    <a:pt x="274" y="61"/>
                  </a:lnTo>
                  <a:lnTo>
                    <a:pt x="244" y="59"/>
                  </a:lnTo>
                  <a:close/>
                  <a:moveTo>
                    <a:pt x="244" y="0"/>
                  </a:moveTo>
                  <a:lnTo>
                    <a:pt x="291" y="2"/>
                  </a:lnTo>
                  <a:lnTo>
                    <a:pt x="334" y="6"/>
                  </a:lnTo>
                  <a:lnTo>
                    <a:pt x="369" y="11"/>
                  </a:lnTo>
                  <a:lnTo>
                    <a:pt x="400" y="20"/>
                  </a:lnTo>
                  <a:lnTo>
                    <a:pt x="425" y="31"/>
                  </a:lnTo>
                  <a:lnTo>
                    <a:pt x="446" y="43"/>
                  </a:lnTo>
                  <a:lnTo>
                    <a:pt x="462" y="57"/>
                  </a:lnTo>
                  <a:lnTo>
                    <a:pt x="474" y="73"/>
                  </a:lnTo>
                  <a:lnTo>
                    <a:pt x="482" y="90"/>
                  </a:lnTo>
                  <a:lnTo>
                    <a:pt x="487" y="109"/>
                  </a:lnTo>
                  <a:lnTo>
                    <a:pt x="489" y="129"/>
                  </a:lnTo>
                  <a:lnTo>
                    <a:pt x="489" y="643"/>
                  </a:lnTo>
                  <a:lnTo>
                    <a:pt x="487" y="663"/>
                  </a:lnTo>
                  <a:lnTo>
                    <a:pt x="482" y="682"/>
                  </a:lnTo>
                  <a:lnTo>
                    <a:pt x="474" y="699"/>
                  </a:lnTo>
                  <a:lnTo>
                    <a:pt x="462" y="715"/>
                  </a:lnTo>
                  <a:lnTo>
                    <a:pt x="446" y="729"/>
                  </a:lnTo>
                  <a:lnTo>
                    <a:pt x="425" y="742"/>
                  </a:lnTo>
                  <a:lnTo>
                    <a:pt x="400" y="753"/>
                  </a:lnTo>
                  <a:lnTo>
                    <a:pt x="369" y="761"/>
                  </a:lnTo>
                  <a:lnTo>
                    <a:pt x="334" y="766"/>
                  </a:lnTo>
                  <a:lnTo>
                    <a:pt x="291" y="770"/>
                  </a:lnTo>
                  <a:lnTo>
                    <a:pt x="244" y="772"/>
                  </a:lnTo>
                  <a:lnTo>
                    <a:pt x="196" y="770"/>
                  </a:lnTo>
                  <a:lnTo>
                    <a:pt x="154" y="766"/>
                  </a:lnTo>
                  <a:lnTo>
                    <a:pt x="118" y="761"/>
                  </a:lnTo>
                  <a:lnTo>
                    <a:pt x="87" y="753"/>
                  </a:lnTo>
                  <a:lnTo>
                    <a:pt x="62" y="742"/>
                  </a:lnTo>
                  <a:lnTo>
                    <a:pt x="42" y="729"/>
                  </a:lnTo>
                  <a:lnTo>
                    <a:pt x="26" y="715"/>
                  </a:lnTo>
                  <a:lnTo>
                    <a:pt x="14" y="699"/>
                  </a:lnTo>
                  <a:lnTo>
                    <a:pt x="5" y="682"/>
                  </a:lnTo>
                  <a:lnTo>
                    <a:pt x="1" y="663"/>
                  </a:lnTo>
                  <a:lnTo>
                    <a:pt x="0" y="643"/>
                  </a:lnTo>
                  <a:lnTo>
                    <a:pt x="0" y="129"/>
                  </a:lnTo>
                  <a:lnTo>
                    <a:pt x="1" y="109"/>
                  </a:lnTo>
                  <a:lnTo>
                    <a:pt x="5" y="90"/>
                  </a:lnTo>
                  <a:lnTo>
                    <a:pt x="14" y="73"/>
                  </a:lnTo>
                  <a:lnTo>
                    <a:pt x="26" y="57"/>
                  </a:lnTo>
                  <a:lnTo>
                    <a:pt x="42" y="43"/>
                  </a:lnTo>
                  <a:lnTo>
                    <a:pt x="62" y="31"/>
                  </a:lnTo>
                  <a:lnTo>
                    <a:pt x="87" y="20"/>
                  </a:lnTo>
                  <a:lnTo>
                    <a:pt x="118" y="11"/>
                  </a:lnTo>
                  <a:lnTo>
                    <a:pt x="154" y="6"/>
                  </a:lnTo>
                  <a:lnTo>
                    <a:pt x="196" y="2"/>
                  </a:lnTo>
                  <a:lnTo>
                    <a:pt x="2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3" name="Freeform 8">
              <a:extLst>
                <a:ext uri="{FF2B5EF4-FFF2-40B4-BE49-F238E27FC236}">
                  <a16:creationId xmlns:a16="http://schemas.microsoft.com/office/drawing/2014/main" id="{FBC1E66F-DD23-4685-940A-C2473B0B1F1D}"/>
                </a:ext>
              </a:extLst>
            </p:cNvPr>
            <p:cNvSpPr>
              <a:spLocks noEditPoints="1"/>
            </p:cNvSpPr>
            <p:nvPr/>
          </p:nvSpPr>
          <p:spPr bwMode="auto">
            <a:xfrm>
              <a:off x="2730501" y="5005388"/>
              <a:ext cx="360363" cy="603250"/>
            </a:xfrm>
            <a:custGeom>
              <a:avLst/>
              <a:gdLst>
                <a:gd name="T0" fmla="*/ 140 w 454"/>
                <a:gd name="T1" fmla="*/ 59 h 759"/>
                <a:gd name="T2" fmla="*/ 140 w 454"/>
                <a:gd name="T3" fmla="*/ 358 h 759"/>
                <a:gd name="T4" fmla="*/ 207 w 454"/>
                <a:gd name="T5" fmla="*/ 358 h 759"/>
                <a:gd name="T6" fmla="*/ 232 w 454"/>
                <a:gd name="T7" fmla="*/ 358 h 759"/>
                <a:gd name="T8" fmla="*/ 255 w 454"/>
                <a:gd name="T9" fmla="*/ 355 h 759"/>
                <a:gd name="T10" fmla="*/ 275 w 454"/>
                <a:gd name="T11" fmla="*/ 352 h 759"/>
                <a:gd name="T12" fmla="*/ 291 w 454"/>
                <a:gd name="T13" fmla="*/ 346 h 759"/>
                <a:gd name="T14" fmla="*/ 303 w 454"/>
                <a:gd name="T15" fmla="*/ 337 h 759"/>
                <a:gd name="T16" fmla="*/ 311 w 454"/>
                <a:gd name="T17" fmla="*/ 325 h 759"/>
                <a:gd name="T18" fmla="*/ 314 w 454"/>
                <a:gd name="T19" fmla="*/ 311 h 759"/>
                <a:gd name="T20" fmla="*/ 314 w 454"/>
                <a:gd name="T21" fmla="*/ 106 h 759"/>
                <a:gd name="T22" fmla="*/ 311 w 454"/>
                <a:gd name="T23" fmla="*/ 91 h 759"/>
                <a:gd name="T24" fmla="*/ 303 w 454"/>
                <a:gd name="T25" fmla="*/ 79 h 759"/>
                <a:gd name="T26" fmla="*/ 291 w 454"/>
                <a:gd name="T27" fmla="*/ 71 h 759"/>
                <a:gd name="T28" fmla="*/ 275 w 454"/>
                <a:gd name="T29" fmla="*/ 64 h 759"/>
                <a:gd name="T30" fmla="*/ 255 w 454"/>
                <a:gd name="T31" fmla="*/ 62 h 759"/>
                <a:gd name="T32" fmla="*/ 232 w 454"/>
                <a:gd name="T33" fmla="*/ 59 h 759"/>
                <a:gd name="T34" fmla="*/ 207 w 454"/>
                <a:gd name="T35" fmla="*/ 59 h 759"/>
                <a:gd name="T36" fmla="*/ 140 w 454"/>
                <a:gd name="T37" fmla="*/ 59 h 759"/>
                <a:gd name="T38" fmla="*/ 0 w 454"/>
                <a:gd name="T39" fmla="*/ 0 h 759"/>
                <a:gd name="T40" fmla="*/ 221 w 454"/>
                <a:gd name="T41" fmla="*/ 0 h 759"/>
                <a:gd name="T42" fmla="*/ 271 w 454"/>
                <a:gd name="T43" fmla="*/ 0 h 759"/>
                <a:gd name="T44" fmla="*/ 314 w 454"/>
                <a:gd name="T45" fmla="*/ 4 h 759"/>
                <a:gd name="T46" fmla="*/ 350 w 454"/>
                <a:gd name="T47" fmla="*/ 8 h 759"/>
                <a:gd name="T48" fmla="*/ 380 w 454"/>
                <a:gd name="T49" fmla="*/ 16 h 759"/>
                <a:gd name="T50" fmla="*/ 404 w 454"/>
                <a:gd name="T51" fmla="*/ 26 h 759"/>
                <a:gd name="T52" fmla="*/ 423 w 454"/>
                <a:gd name="T53" fmla="*/ 38 h 759"/>
                <a:gd name="T54" fmla="*/ 437 w 454"/>
                <a:gd name="T55" fmla="*/ 52 h 759"/>
                <a:gd name="T56" fmla="*/ 447 w 454"/>
                <a:gd name="T57" fmla="*/ 70 h 759"/>
                <a:gd name="T58" fmla="*/ 452 w 454"/>
                <a:gd name="T59" fmla="*/ 91 h 759"/>
                <a:gd name="T60" fmla="*/ 454 w 454"/>
                <a:gd name="T61" fmla="*/ 115 h 759"/>
                <a:gd name="T62" fmla="*/ 454 w 454"/>
                <a:gd name="T63" fmla="*/ 301 h 759"/>
                <a:gd name="T64" fmla="*/ 451 w 454"/>
                <a:gd name="T65" fmla="*/ 325 h 759"/>
                <a:gd name="T66" fmla="*/ 447 w 454"/>
                <a:gd name="T67" fmla="*/ 347 h 759"/>
                <a:gd name="T68" fmla="*/ 437 w 454"/>
                <a:gd name="T69" fmla="*/ 364 h 759"/>
                <a:gd name="T70" fmla="*/ 423 w 454"/>
                <a:gd name="T71" fmla="*/ 379 h 759"/>
                <a:gd name="T72" fmla="*/ 404 w 454"/>
                <a:gd name="T73" fmla="*/ 391 h 759"/>
                <a:gd name="T74" fmla="*/ 380 w 454"/>
                <a:gd name="T75" fmla="*/ 402 h 759"/>
                <a:gd name="T76" fmla="*/ 350 w 454"/>
                <a:gd name="T77" fmla="*/ 408 h 759"/>
                <a:gd name="T78" fmla="*/ 314 w 454"/>
                <a:gd name="T79" fmla="*/ 414 h 759"/>
                <a:gd name="T80" fmla="*/ 271 w 454"/>
                <a:gd name="T81" fmla="*/ 416 h 759"/>
                <a:gd name="T82" fmla="*/ 221 w 454"/>
                <a:gd name="T83" fmla="*/ 416 h 759"/>
                <a:gd name="T84" fmla="*/ 140 w 454"/>
                <a:gd name="T85" fmla="*/ 416 h 759"/>
                <a:gd name="T86" fmla="*/ 140 w 454"/>
                <a:gd name="T87" fmla="*/ 759 h 759"/>
                <a:gd name="T88" fmla="*/ 0 w 454"/>
                <a:gd name="T89" fmla="*/ 759 h 759"/>
                <a:gd name="T90" fmla="*/ 0 w 454"/>
                <a:gd name="T91"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4" h="759">
                  <a:moveTo>
                    <a:pt x="140" y="59"/>
                  </a:moveTo>
                  <a:lnTo>
                    <a:pt x="140" y="358"/>
                  </a:lnTo>
                  <a:lnTo>
                    <a:pt x="207" y="358"/>
                  </a:lnTo>
                  <a:lnTo>
                    <a:pt x="232" y="358"/>
                  </a:lnTo>
                  <a:lnTo>
                    <a:pt x="255" y="355"/>
                  </a:lnTo>
                  <a:lnTo>
                    <a:pt x="275" y="352"/>
                  </a:lnTo>
                  <a:lnTo>
                    <a:pt x="291" y="346"/>
                  </a:lnTo>
                  <a:lnTo>
                    <a:pt x="303" y="337"/>
                  </a:lnTo>
                  <a:lnTo>
                    <a:pt x="311" y="325"/>
                  </a:lnTo>
                  <a:lnTo>
                    <a:pt x="314" y="311"/>
                  </a:lnTo>
                  <a:lnTo>
                    <a:pt x="314" y="106"/>
                  </a:lnTo>
                  <a:lnTo>
                    <a:pt x="311" y="91"/>
                  </a:lnTo>
                  <a:lnTo>
                    <a:pt x="303" y="79"/>
                  </a:lnTo>
                  <a:lnTo>
                    <a:pt x="291" y="71"/>
                  </a:lnTo>
                  <a:lnTo>
                    <a:pt x="275" y="64"/>
                  </a:lnTo>
                  <a:lnTo>
                    <a:pt x="255" y="62"/>
                  </a:lnTo>
                  <a:lnTo>
                    <a:pt x="232" y="59"/>
                  </a:lnTo>
                  <a:lnTo>
                    <a:pt x="207" y="59"/>
                  </a:lnTo>
                  <a:lnTo>
                    <a:pt x="140" y="59"/>
                  </a:lnTo>
                  <a:close/>
                  <a:moveTo>
                    <a:pt x="0" y="0"/>
                  </a:moveTo>
                  <a:lnTo>
                    <a:pt x="221" y="0"/>
                  </a:lnTo>
                  <a:lnTo>
                    <a:pt x="271" y="0"/>
                  </a:lnTo>
                  <a:lnTo>
                    <a:pt x="314" y="4"/>
                  </a:lnTo>
                  <a:lnTo>
                    <a:pt x="350" y="8"/>
                  </a:lnTo>
                  <a:lnTo>
                    <a:pt x="380" y="16"/>
                  </a:lnTo>
                  <a:lnTo>
                    <a:pt x="404" y="26"/>
                  </a:lnTo>
                  <a:lnTo>
                    <a:pt x="423" y="38"/>
                  </a:lnTo>
                  <a:lnTo>
                    <a:pt x="437" y="52"/>
                  </a:lnTo>
                  <a:lnTo>
                    <a:pt x="447" y="70"/>
                  </a:lnTo>
                  <a:lnTo>
                    <a:pt x="452" y="91"/>
                  </a:lnTo>
                  <a:lnTo>
                    <a:pt x="454" y="115"/>
                  </a:lnTo>
                  <a:lnTo>
                    <a:pt x="454" y="301"/>
                  </a:lnTo>
                  <a:lnTo>
                    <a:pt x="451" y="325"/>
                  </a:lnTo>
                  <a:lnTo>
                    <a:pt x="447" y="347"/>
                  </a:lnTo>
                  <a:lnTo>
                    <a:pt x="437" y="364"/>
                  </a:lnTo>
                  <a:lnTo>
                    <a:pt x="423" y="379"/>
                  </a:lnTo>
                  <a:lnTo>
                    <a:pt x="404" y="391"/>
                  </a:lnTo>
                  <a:lnTo>
                    <a:pt x="380" y="402"/>
                  </a:lnTo>
                  <a:lnTo>
                    <a:pt x="350" y="408"/>
                  </a:lnTo>
                  <a:lnTo>
                    <a:pt x="314" y="414"/>
                  </a:lnTo>
                  <a:lnTo>
                    <a:pt x="271" y="416"/>
                  </a:lnTo>
                  <a:lnTo>
                    <a:pt x="221" y="416"/>
                  </a:lnTo>
                  <a:lnTo>
                    <a:pt x="140" y="416"/>
                  </a:lnTo>
                  <a:lnTo>
                    <a:pt x="140"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8" name="Freeform 9">
              <a:extLst>
                <a:ext uri="{FF2B5EF4-FFF2-40B4-BE49-F238E27FC236}">
                  <a16:creationId xmlns:a16="http://schemas.microsoft.com/office/drawing/2014/main" id="{BDAA7C14-604D-4CDA-93E7-DCA1491A8870}"/>
                </a:ext>
              </a:extLst>
            </p:cNvPr>
            <p:cNvSpPr>
              <a:spLocks/>
            </p:cNvSpPr>
            <p:nvPr/>
          </p:nvSpPr>
          <p:spPr bwMode="auto">
            <a:xfrm>
              <a:off x="3121026" y="5000626"/>
              <a:ext cx="358775" cy="611188"/>
            </a:xfrm>
            <a:custGeom>
              <a:avLst/>
              <a:gdLst>
                <a:gd name="T0" fmla="*/ 277 w 451"/>
                <a:gd name="T1" fmla="*/ 2 h 772"/>
                <a:gd name="T2" fmla="*/ 355 w 451"/>
                <a:gd name="T3" fmla="*/ 12 h 772"/>
                <a:gd name="T4" fmla="*/ 407 w 451"/>
                <a:gd name="T5" fmla="*/ 34 h 772"/>
                <a:gd name="T6" fmla="*/ 438 w 451"/>
                <a:gd name="T7" fmla="*/ 65 h 772"/>
                <a:gd name="T8" fmla="*/ 447 w 451"/>
                <a:gd name="T9" fmla="*/ 106 h 772"/>
                <a:gd name="T10" fmla="*/ 309 w 451"/>
                <a:gd name="T11" fmla="*/ 204 h 772"/>
                <a:gd name="T12" fmla="*/ 308 w 451"/>
                <a:gd name="T13" fmla="*/ 98 h 772"/>
                <a:gd name="T14" fmla="*/ 297 w 451"/>
                <a:gd name="T15" fmla="*/ 78 h 772"/>
                <a:gd name="T16" fmla="*/ 273 w 451"/>
                <a:gd name="T17" fmla="*/ 65 h 772"/>
                <a:gd name="T18" fmla="*/ 229 w 451"/>
                <a:gd name="T19" fmla="*/ 59 h 772"/>
                <a:gd name="T20" fmla="*/ 184 w 451"/>
                <a:gd name="T21" fmla="*/ 65 h 772"/>
                <a:gd name="T22" fmla="*/ 159 w 451"/>
                <a:gd name="T23" fmla="*/ 78 h 772"/>
                <a:gd name="T24" fmla="*/ 149 w 451"/>
                <a:gd name="T25" fmla="*/ 98 h 772"/>
                <a:gd name="T26" fmla="*/ 148 w 451"/>
                <a:gd name="T27" fmla="*/ 191 h 772"/>
                <a:gd name="T28" fmla="*/ 155 w 451"/>
                <a:gd name="T29" fmla="*/ 227 h 772"/>
                <a:gd name="T30" fmla="*/ 180 w 451"/>
                <a:gd name="T31" fmla="*/ 259 h 772"/>
                <a:gd name="T32" fmla="*/ 422 w 451"/>
                <a:gd name="T33" fmla="*/ 469 h 772"/>
                <a:gd name="T34" fmla="*/ 449 w 451"/>
                <a:gd name="T35" fmla="*/ 516 h 772"/>
                <a:gd name="T36" fmla="*/ 451 w 451"/>
                <a:gd name="T37" fmla="*/ 660 h 772"/>
                <a:gd name="T38" fmla="*/ 439 w 451"/>
                <a:gd name="T39" fmla="*/ 703 h 772"/>
                <a:gd name="T40" fmla="*/ 404 w 451"/>
                <a:gd name="T41" fmla="*/ 737 h 772"/>
                <a:gd name="T42" fmla="*/ 348 w 451"/>
                <a:gd name="T43" fmla="*/ 760 h 772"/>
                <a:gd name="T44" fmla="*/ 273 w 451"/>
                <a:gd name="T45" fmla="*/ 770 h 772"/>
                <a:gd name="T46" fmla="*/ 180 w 451"/>
                <a:gd name="T47" fmla="*/ 770 h 772"/>
                <a:gd name="T48" fmla="*/ 101 w 451"/>
                <a:gd name="T49" fmla="*/ 760 h 772"/>
                <a:gd name="T50" fmla="*/ 45 w 451"/>
                <a:gd name="T51" fmla="*/ 738 h 772"/>
                <a:gd name="T52" fmla="*/ 11 w 451"/>
                <a:gd name="T53" fmla="*/ 706 h 772"/>
                <a:gd name="T54" fmla="*/ 0 w 451"/>
                <a:gd name="T55" fmla="*/ 660 h 772"/>
                <a:gd name="T56" fmla="*/ 140 w 451"/>
                <a:gd name="T57" fmla="*/ 556 h 772"/>
                <a:gd name="T58" fmla="*/ 143 w 451"/>
                <a:gd name="T59" fmla="*/ 672 h 772"/>
                <a:gd name="T60" fmla="*/ 161 w 451"/>
                <a:gd name="T61" fmla="*/ 698 h 772"/>
                <a:gd name="T62" fmla="*/ 200 w 451"/>
                <a:gd name="T63" fmla="*/ 711 h 772"/>
                <a:gd name="T64" fmla="*/ 254 w 451"/>
                <a:gd name="T65" fmla="*/ 711 h 772"/>
                <a:gd name="T66" fmla="*/ 292 w 451"/>
                <a:gd name="T67" fmla="*/ 698 h 772"/>
                <a:gd name="T68" fmla="*/ 310 w 451"/>
                <a:gd name="T69" fmla="*/ 672 h 772"/>
                <a:gd name="T70" fmla="*/ 313 w 451"/>
                <a:gd name="T71" fmla="*/ 551 h 772"/>
                <a:gd name="T72" fmla="*/ 304 w 451"/>
                <a:gd name="T73" fmla="*/ 513 h 772"/>
                <a:gd name="T74" fmla="*/ 273 w 451"/>
                <a:gd name="T75" fmla="*/ 477 h 772"/>
                <a:gd name="T76" fmla="*/ 47 w 451"/>
                <a:gd name="T77" fmla="*/ 282 h 772"/>
                <a:gd name="T78" fmla="*/ 19 w 451"/>
                <a:gd name="T79" fmla="*/ 244 h 772"/>
                <a:gd name="T80" fmla="*/ 10 w 451"/>
                <a:gd name="T81" fmla="*/ 204 h 772"/>
                <a:gd name="T82" fmla="*/ 13 w 451"/>
                <a:gd name="T83" fmla="*/ 89 h 772"/>
                <a:gd name="T84" fmla="*/ 35 w 451"/>
                <a:gd name="T85" fmla="*/ 50 h 772"/>
                <a:gd name="T86" fmla="*/ 78 w 451"/>
                <a:gd name="T87" fmla="*/ 22 h 772"/>
                <a:gd name="T88" fmla="*/ 144 w 451"/>
                <a:gd name="T89" fmla="*/ 6 h 772"/>
                <a:gd name="T90" fmla="*/ 229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9" y="0"/>
                  </a:moveTo>
                  <a:lnTo>
                    <a:pt x="277" y="2"/>
                  </a:lnTo>
                  <a:lnTo>
                    <a:pt x="318" y="6"/>
                  </a:lnTo>
                  <a:lnTo>
                    <a:pt x="355" y="12"/>
                  </a:lnTo>
                  <a:lnTo>
                    <a:pt x="384" y="22"/>
                  </a:lnTo>
                  <a:lnTo>
                    <a:pt x="407" y="34"/>
                  </a:lnTo>
                  <a:lnTo>
                    <a:pt x="426" y="49"/>
                  </a:lnTo>
                  <a:lnTo>
                    <a:pt x="438" y="65"/>
                  </a:lnTo>
                  <a:lnTo>
                    <a:pt x="445" y="85"/>
                  </a:lnTo>
                  <a:lnTo>
                    <a:pt x="447" y="106"/>
                  </a:lnTo>
                  <a:lnTo>
                    <a:pt x="447" y="204"/>
                  </a:lnTo>
                  <a:lnTo>
                    <a:pt x="309" y="204"/>
                  </a:lnTo>
                  <a:lnTo>
                    <a:pt x="309" y="110"/>
                  </a:lnTo>
                  <a:lnTo>
                    <a:pt x="308" y="98"/>
                  </a:lnTo>
                  <a:lnTo>
                    <a:pt x="304" y="87"/>
                  </a:lnTo>
                  <a:lnTo>
                    <a:pt x="297" y="78"/>
                  </a:lnTo>
                  <a:lnTo>
                    <a:pt x="288" y="70"/>
                  </a:lnTo>
                  <a:lnTo>
                    <a:pt x="273" y="65"/>
                  </a:lnTo>
                  <a:lnTo>
                    <a:pt x="254" y="61"/>
                  </a:lnTo>
                  <a:lnTo>
                    <a:pt x="229" y="59"/>
                  </a:lnTo>
                  <a:lnTo>
                    <a:pt x="203" y="61"/>
                  </a:lnTo>
                  <a:lnTo>
                    <a:pt x="184" y="65"/>
                  </a:lnTo>
                  <a:lnTo>
                    <a:pt x="170" y="70"/>
                  </a:lnTo>
                  <a:lnTo>
                    <a:pt x="159" y="78"/>
                  </a:lnTo>
                  <a:lnTo>
                    <a:pt x="152" y="87"/>
                  </a:lnTo>
                  <a:lnTo>
                    <a:pt x="149" y="98"/>
                  </a:lnTo>
                  <a:lnTo>
                    <a:pt x="148" y="110"/>
                  </a:lnTo>
                  <a:lnTo>
                    <a:pt x="148" y="191"/>
                  </a:lnTo>
                  <a:lnTo>
                    <a:pt x="149" y="209"/>
                  </a:lnTo>
                  <a:lnTo>
                    <a:pt x="155" y="227"/>
                  </a:lnTo>
                  <a:lnTo>
                    <a:pt x="165" y="243"/>
                  </a:lnTo>
                  <a:lnTo>
                    <a:pt x="180" y="259"/>
                  </a:lnTo>
                  <a:lnTo>
                    <a:pt x="402" y="448"/>
                  </a:lnTo>
                  <a:lnTo>
                    <a:pt x="422" y="469"/>
                  </a:lnTo>
                  <a:lnTo>
                    <a:pt x="438" y="492"/>
                  </a:lnTo>
                  <a:lnTo>
                    <a:pt x="449" y="516"/>
                  </a:lnTo>
                  <a:lnTo>
                    <a:pt x="451" y="541"/>
                  </a:lnTo>
                  <a:lnTo>
                    <a:pt x="451" y="660"/>
                  </a:lnTo>
                  <a:lnTo>
                    <a:pt x="449" y="683"/>
                  </a:lnTo>
                  <a:lnTo>
                    <a:pt x="439" y="703"/>
                  </a:lnTo>
                  <a:lnTo>
                    <a:pt x="424" y="721"/>
                  </a:lnTo>
                  <a:lnTo>
                    <a:pt x="404" y="737"/>
                  </a:lnTo>
                  <a:lnTo>
                    <a:pt x="379" y="749"/>
                  </a:lnTo>
                  <a:lnTo>
                    <a:pt x="348" y="760"/>
                  </a:lnTo>
                  <a:lnTo>
                    <a:pt x="313" y="766"/>
                  </a:lnTo>
                  <a:lnTo>
                    <a:pt x="273" y="770"/>
                  </a:lnTo>
                  <a:lnTo>
                    <a:pt x="229" y="772"/>
                  </a:lnTo>
                  <a:lnTo>
                    <a:pt x="180" y="770"/>
                  </a:lnTo>
                  <a:lnTo>
                    <a:pt x="137" y="766"/>
                  </a:lnTo>
                  <a:lnTo>
                    <a:pt x="101" y="760"/>
                  </a:lnTo>
                  <a:lnTo>
                    <a:pt x="70" y="750"/>
                  </a:lnTo>
                  <a:lnTo>
                    <a:pt x="45" y="738"/>
                  </a:lnTo>
                  <a:lnTo>
                    <a:pt x="26" y="723"/>
                  </a:lnTo>
                  <a:lnTo>
                    <a:pt x="11" y="706"/>
                  </a:lnTo>
                  <a:lnTo>
                    <a:pt x="3" y="685"/>
                  </a:lnTo>
                  <a:lnTo>
                    <a:pt x="0" y="660"/>
                  </a:lnTo>
                  <a:lnTo>
                    <a:pt x="0" y="556"/>
                  </a:lnTo>
                  <a:lnTo>
                    <a:pt x="140" y="556"/>
                  </a:lnTo>
                  <a:lnTo>
                    <a:pt x="140" y="656"/>
                  </a:lnTo>
                  <a:lnTo>
                    <a:pt x="143" y="672"/>
                  </a:lnTo>
                  <a:lnTo>
                    <a:pt x="149" y="687"/>
                  </a:lnTo>
                  <a:lnTo>
                    <a:pt x="161" y="698"/>
                  </a:lnTo>
                  <a:lnTo>
                    <a:pt x="179" y="706"/>
                  </a:lnTo>
                  <a:lnTo>
                    <a:pt x="200" y="711"/>
                  </a:lnTo>
                  <a:lnTo>
                    <a:pt x="229" y="713"/>
                  </a:lnTo>
                  <a:lnTo>
                    <a:pt x="254" y="711"/>
                  </a:lnTo>
                  <a:lnTo>
                    <a:pt x="276" y="706"/>
                  </a:lnTo>
                  <a:lnTo>
                    <a:pt x="292" y="698"/>
                  </a:lnTo>
                  <a:lnTo>
                    <a:pt x="304" y="687"/>
                  </a:lnTo>
                  <a:lnTo>
                    <a:pt x="310" y="672"/>
                  </a:lnTo>
                  <a:lnTo>
                    <a:pt x="313" y="656"/>
                  </a:lnTo>
                  <a:lnTo>
                    <a:pt x="313" y="551"/>
                  </a:lnTo>
                  <a:lnTo>
                    <a:pt x="310" y="532"/>
                  </a:lnTo>
                  <a:lnTo>
                    <a:pt x="304" y="513"/>
                  </a:lnTo>
                  <a:lnTo>
                    <a:pt x="292" y="496"/>
                  </a:lnTo>
                  <a:lnTo>
                    <a:pt x="273" y="477"/>
                  </a:lnTo>
                  <a:lnTo>
                    <a:pt x="69" y="300"/>
                  </a:lnTo>
                  <a:lnTo>
                    <a:pt x="47" y="282"/>
                  </a:lnTo>
                  <a:lnTo>
                    <a:pt x="31" y="263"/>
                  </a:lnTo>
                  <a:lnTo>
                    <a:pt x="19" y="244"/>
                  </a:lnTo>
                  <a:lnTo>
                    <a:pt x="11" y="225"/>
                  </a:lnTo>
                  <a:lnTo>
                    <a:pt x="10" y="204"/>
                  </a:lnTo>
                  <a:lnTo>
                    <a:pt x="10" y="112"/>
                  </a:lnTo>
                  <a:lnTo>
                    <a:pt x="13" y="89"/>
                  </a:lnTo>
                  <a:lnTo>
                    <a:pt x="21" y="67"/>
                  </a:lnTo>
                  <a:lnTo>
                    <a:pt x="35" y="50"/>
                  </a:lnTo>
                  <a:lnTo>
                    <a:pt x="54" y="35"/>
                  </a:lnTo>
                  <a:lnTo>
                    <a:pt x="78" y="22"/>
                  </a:lnTo>
                  <a:lnTo>
                    <a:pt x="109" y="12"/>
                  </a:lnTo>
                  <a:lnTo>
                    <a:pt x="144" y="6"/>
                  </a:lnTo>
                  <a:lnTo>
                    <a:pt x="184" y="2"/>
                  </a:lnTo>
                  <a:lnTo>
                    <a:pt x="2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9" name="Freeform 10">
              <a:extLst>
                <a:ext uri="{FF2B5EF4-FFF2-40B4-BE49-F238E27FC236}">
                  <a16:creationId xmlns:a16="http://schemas.microsoft.com/office/drawing/2014/main" id="{7F114B91-7375-44C1-9E6B-B8A4FC6838CD}"/>
                </a:ext>
              </a:extLst>
            </p:cNvPr>
            <p:cNvSpPr>
              <a:spLocks/>
            </p:cNvSpPr>
            <p:nvPr/>
          </p:nvSpPr>
          <p:spPr bwMode="auto">
            <a:xfrm>
              <a:off x="3935413" y="5000626"/>
              <a:ext cx="358775" cy="611188"/>
            </a:xfrm>
            <a:custGeom>
              <a:avLst/>
              <a:gdLst>
                <a:gd name="T0" fmla="*/ 276 w 451"/>
                <a:gd name="T1" fmla="*/ 2 h 772"/>
                <a:gd name="T2" fmla="*/ 354 w 451"/>
                <a:gd name="T3" fmla="*/ 12 h 772"/>
                <a:gd name="T4" fmla="*/ 407 w 451"/>
                <a:gd name="T5" fmla="*/ 34 h 772"/>
                <a:gd name="T6" fmla="*/ 437 w 451"/>
                <a:gd name="T7" fmla="*/ 65 h 772"/>
                <a:gd name="T8" fmla="*/ 447 w 451"/>
                <a:gd name="T9" fmla="*/ 106 h 772"/>
                <a:gd name="T10" fmla="*/ 307 w 451"/>
                <a:gd name="T11" fmla="*/ 204 h 772"/>
                <a:gd name="T12" fmla="*/ 307 w 451"/>
                <a:gd name="T13" fmla="*/ 98 h 772"/>
                <a:gd name="T14" fmla="*/ 296 w 451"/>
                <a:gd name="T15" fmla="*/ 78 h 772"/>
                <a:gd name="T16" fmla="*/ 272 w 451"/>
                <a:gd name="T17" fmla="*/ 65 h 772"/>
                <a:gd name="T18" fmla="*/ 228 w 451"/>
                <a:gd name="T19" fmla="*/ 59 h 772"/>
                <a:gd name="T20" fmla="*/ 182 w 451"/>
                <a:gd name="T21" fmla="*/ 65 h 772"/>
                <a:gd name="T22" fmla="*/ 158 w 451"/>
                <a:gd name="T23" fmla="*/ 78 h 772"/>
                <a:gd name="T24" fmla="*/ 149 w 451"/>
                <a:gd name="T25" fmla="*/ 98 h 772"/>
                <a:gd name="T26" fmla="*/ 148 w 451"/>
                <a:gd name="T27" fmla="*/ 191 h 772"/>
                <a:gd name="T28" fmla="*/ 154 w 451"/>
                <a:gd name="T29" fmla="*/ 227 h 772"/>
                <a:gd name="T30" fmla="*/ 178 w 451"/>
                <a:gd name="T31" fmla="*/ 259 h 772"/>
                <a:gd name="T32" fmla="*/ 421 w 451"/>
                <a:gd name="T33" fmla="*/ 469 h 772"/>
                <a:gd name="T34" fmla="*/ 447 w 451"/>
                <a:gd name="T35" fmla="*/ 516 h 772"/>
                <a:gd name="T36" fmla="*/ 451 w 451"/>
                <a:gd name="T37" fmla="*/ 660 h 772"/>
                <a:gd name="T38" fmla="*/ 439 w 451"/>
                <a:gd name="T39" fmla="*/ 703 h 772"/>
                <a:gd name="T40" fmla="*/ 404 w 451"/>
                <a:gd name="T41" fmla="*/ 737 h 772"/>
                <a:gd name="T42" fmla="*/ 347 w 451"/>
                <a:gd name="T43" fmla="*/ 760 h 772"/>
                <a:gd name="T44" fmla="*/ 272 w 451"/>
                <a:gd name="T45" fmla="*/ 770 h 772"/>
                <a:gd name="T46" fmla="*/ 180 w 451"/>
                <a:gd name="T47" fmla="*/ 770 h 772"/>
                <a:gd name="T48" fmla="*/ 101 w 451"/>
                <a:gd name="T49" fmla="*/ 760 h 772"/>
                <a:gd name="T50" fmla="*/ 44 w 451"/>
                <a:gd name="T51" fmla="*/ 738 h 772"/>
                <a:gd name="T52" fmla="*/ 11 w 451"/>
                <a:gd name="T53" fmla="*/ 706 h 772"/>
                <a:gd name="T54" fmla="*/ 0 w 451"/>
                <a:gd name="T55" fmla="*/ 660 h 772"/>
                <a:gd name="T56" fmla="*/ 139 w 451"/>
                <a:gd name="T57" fmla="*/ 556 h 772"/>
                <a:gd name="T58" fmla="*/ 141 w 451"/>
                <a:gd name="T59" fmla="*/ 672 h 772"/>
                <a:gd name="T60" fmla="*/ 160 w 451"/>
                <a:gd name="T61" fmla="*/ 698 h 772"/>
                <a:gd name="T62" fmla="*/ 200 w 451"/>
                <a:gd name="T63" fmla="*/ 711 h 772"/>
                <a:gd name="T64" fmla="*/ 254 w 451"/>
                <a:gd name="T65" fmla="*/ 711 h 772"/>
                <a:gd name="T66" fmla="*/ 291 w 451"/>
                <a:gd name="T67" fmla="*/ 698 h 772"/>
                <a:gd name="T68" fmla="*/ 310 w 451"/>
                <a:gd name="T69" fmla="*/ 672 h 772"/>
                <a:gd name="T70" fmla="*/ 311 w 451"/>
                <a:gd name="T71" fmla="*/ 551 h 772"/>
                <a:gd name="T72" fmla="*/ 303 w 451"/>
                <a:gd name="T73" fmla="*/ 515 h 772"/>
                <a:gd name="T74" fmla="*/ 271 w 451"/>
                <a:gd name="T75" fmla="*/ 477 h 772"/>
                <a:gd name="T76" fmla="*/ 47 w 451"/>
                <a:gd name="T77" fmla="*/ 282 h 772"/>
                <a:gd name="T78" fmla="*/ 19 w 451"/>
                <a:gd name="T79" fmla="*/ 244 h 772"/>
                <a:gd name="T80" fmla="*/ 8 w 451"/>
                <a:gd name="T81" fmla="*/ 204 h 772"/>
                <a:gd name="T82" fmla="*/ 11 w 451"/>
                <a:gd name="T83" fmla="*/ 89 h 772"/>
                <a:gd name="T84" fmla="*/ 33 w 451"/>
                <a:gd name="T85" fmla="*/ 50 h 772"/>
                <a:gd name="T86" fmla="*/ 78 w 451"/>
                <a:gd name="T87" fmla="*/ 22 h 772"/>
                <a:gd name="T88" fmla="*/ 144 w 451"/>
                <a:gd name="T89" fmla="*/ 6 h 772"/>
                <a:gd name="T90" fmla="*/ 228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8" y="0"/>
                  </a:moveTo>
                  <a:lnTo>
                    <a:pt x="276" y="2"/>
                  </a:lnTo>
                  <a:lnTo>
                    <a:pt x="318" y="6"/>
                  </a:lnTo>
                  <a:lnTo>
                    <a:pt x="354" y="12"/>
                  </a:lnTo>
                  <a:lnTo>
                    <a:pt x="382" y="22"/>
                  </a:lnTo>
                  <a:lnTo>
                    <a:pt x="407" y="34"/>
                  </a:lnTo>
                  <a:lnTo>
                    <a:pt x="424" y="49"/>
                  </a:lnTo>
                  <a:lnTo>
                    <a:pt x="437" y="65"/>
                  </a:lnTo>
                  <a:lnTo>
                    <a:pt x="444" y="85"/>
                  </a:lnTo>
                  <a:lnTo>
                    <a:pt x="447" y="106"/>
                  </a:lnTo>
                  <a:lnTo>
                    <a:pt x="447" y="204"/>
                  </a:lnTo>
                  <a:lnTo>
                    <a:pt x="307" y="204"/>
                  </a:lnTo>
                  <a:lnTo>
                    <a:pt x="307" y="110"/>
                  </a:lnTo>
                  <a:lnTo>
                    <a:pt x="307" y="98"/>
                  </a:lnTo>
                  <a:lnTo>
                    <a:pt x="303" y="87"/>
                  </a:lnTo>
                  <a:lnTo>
                    <a:pt x="296" y="78"/>
                  </a:lnTo>
                  <a:lnTo>
                    <a:pt x="286" y="70"/>
                  </a:lnTo>
                  <a:lnTo>
                    <a:pt x="272" y="65"/>
                  </a:lnTo>
                  <a:lnTo>
                    <a:pt x="252" y="61"/>
                  </a:lnTo>
                  <a:lnTo>
                    <a:pt x="228" y="59"/>
                  </a:lnTo>
                  <a:lnTo>
                    <a:pt x="203" y="61"/>
                  </a:lnTo>
                  <a:lnTo>
                    <a:pt x="182" y="65"/>
                  </a:lnTo>
                  <a:lnTo>
                    <a:pt x="169" y="70"/>
                  </a:lnTo>
                  <a:lnTo>
                    <a:pt x="158" y="78"/>
                  </a:lnTo>
                  <a:lnTo>
                    <a:pt x="152" y="87"/>
                  </a:lnTo>
                  <a:lnTo>
                    <a:pt x="149" y="98"/>
                  </a:lnTo>
                  <a:lnTo>
                    <a:pt x="148" y="110"/>
                  </a:lnTo>
                  <a:lnTo>
                    <a:pt x="148" y="191"/>
                  </a:lnTo>
                  <a:lnTo>
                    <a:pt x="149" y="209"/>
                  </a:lnTo>
                  <a:lnTo>
                    <a:pt x="154" y="227"/>
                  </a:lnTo>
                  <a:lnTo>
                    <a:pt x="164" y="243"/>
                  </a:lnTo>
                  <a:lnTo>
                    <a:pt x="178" y="259"/>
                  </a:lnTo>
                  <a:lnTo>
                    <a:pt x="400" y="448"/>
                  </a:lnTo>
                  <a:lnTo>
                    <a:pt x="421" y="469"/>
                  </a:lnTo>
                  <a:lnTo>
                    <a:pt x="437" y="492"/>
                  </a:lnTo>
                  <a:lnTo>
                    <a:pt x="447" y="516"/>
                  </a:lnTo>
                  <a:lnTo>
                    <a:pt x="451" y="541"/>
                  </a:lnTo>
                  <a:lnTo>
                    <a:pt x="451" y="660"/>
                  </a:lnTo>
                  <a:lnTo>
                    <a:pt x="448" y="683"/>
                  </a:lnTo>
                  <a:lnTo>
                    <a:pt x="439" y="703"/>
                  </a:lnTo>
                  <a:lnTo>
                    <a:pt x="424" y="721"/>
                  </a:lnTo>
                  <a:lnTo>
                    <a:pt x="404" y="737"/>
                  </a:lnTo>
                  <a:lnTo>
                    <a:pt x="378" y="749"/>
                  </a:lnTo>
                  <a:lnTo>
                    <a:pt x="347" y="760"/>
                  </a:lnTo>
                  <a:lnTo>
                    <a:pt x="311" y="766"/>
                  </a:lnTo>
                  <a:lnTo>
                    <a:pt x="272" y="770"/>
                  </a:lnTo>
                  <a:lnTo>
                    <a:pt x="228" y="772"/>
                  </a:lnTo>
                  <a:lnTo>
                    <a:pt x="180" y="770"/>
                  </a:lnTo>
                  <a:lnTo>
                    <a:pt x="137" y="766"/>
                  </a:lnTo>
                  <a:lnTo>
                    <a:pt x="101" y="760"/>
                  </a:lnTo>
                  <a:lnTo>
                    <a:pt x="70" y="750"/>
                  </a:lnTo>
                  <a:lnTo>
                    <a:pt x="44" y="738"/>
                  </a:lnTo>
                  <a:lnTo>
                    <a:pt x="24" y="723"/>
                  </a:lnTo>
                  <a:lnTo>
                    <a:pt x="11" y="706"/>
                  </a:lnTo>
                  <a:lnTo>
                    <a:pt x="3" y="685"/>
                  </a:lnTo>
                  <a:lnTo>
                    <a:pt x="0" y="660"/>
                  </a:lnTo>
                  <a:lnTo>
                    <a:pt x="0" y="556"/>
                  </a:lnTo>
                  <a:lnTo>
                    <a:pt x="139" y="556"/>
                  </a:lnTo>
                  <a:lnTo>
                    <a:pt x="139" y="656"/>
                  </a:lnTo>
                  <a:lnTo>
                    <a:pt x="141" y="672"/>
                  </a:lnTo>
                  <a:lnTo>
                    <a:pt x="149" y="687"/>
                  </a:lnTo>
                  <a:lnTo>
                    <a:pt x="160" y="698"/>
                  </a:lnTo>
                  <a:lnTo>
                    <a:pt x="177" y="706"/>
                  </a:lnTo>
                  <a:lnTo>
                    <a:pt x="200" y="711"/>
                  </a:lnTo>
                  <a:lnTo>
                    <a:pt x="228" y="713"/>
                  </a:lnTo>
                  <a:lnTo>
                    <a:pt x="254" y="711"/>
                  </a:lnTo>
                  <a:lnTo>
                    <a:pt x="275" y="706"/>
                  </a:lnTo>
                  <a:lnTo>
                    <a:pt x="291" y="698"/>
                  </a:lnTo>
                  <a:lnTo>
                    <a:pt x="302" y="687"/>
                  </a:lnTo>
                  <a:lnTo>
                    <a:pt x="310" y="672"/>
                  </a:lnTo>
                  <a:lnTo>
                    <a:pt x="311" y="656"/>
                  </a:lnTo>
                  <a:lnTo>
                    <a:pt x="311" y="551"/>
                  </a:lnTo>
                  <a:lnTo>
                    <a:pt x="310" y="532"/>
                  </a:lnTo>
                  <a:lnTo>
                    <a:pt x="303" y="515"/>
                  </a:lnTo>
                  <a:lnTo>
                    <a:pt x="290" y="496"/>
                  </a:lnTo>
                  <a:lnTo>
                    <a:pt x="271" y="477"/>
                  </a:lnTo>
                  <a:lnTo>
                    <a:pt x="67" y="300"/>
                  </a:lnTo>
                  <a:lnTo>
                    <a:pt x="47" y="282"/>
                  </a:lnTo>
                  <a:lnTo>
                    <a:pt x="31" y="263"/>
                  </a:lnTo>
                  <a:lnTo>
                    <a:pt x="19" y="244"/>
                  </a:lnTo>
                  <a:lnTo>
                    <a:pt x="11" y="225"/>
                  </a:lnTo>
                  <a:lnTo>
                    <a:pt x="8" y="204"/>
                  </a:lnTo>
                  <a:lnTo>
                    <a:pt x="8" y="112"/>
                  </a:lnTo>
                  <a:lnTo>
                    <a:pt x="11" y="89"/>
                  </a:lnTo>
                  <a:lnTo>
                    <a:pt x="20" y="67"/>
                  </a:lnTo>
                  <a:lnTo>
                    <a:pt x="33" y="50"/>
                  </a:lnTo>
                  <a:lnTo>
                    <a:pt x="54" y="35"/>
                  </a:lnTo>
                  <a:lnTo>
                    <a:pt x="78" y="22"/>
                  </a:lnTo>
                  <a:lnTo>
                    <a:pt x="107" y="12"/>
                  </a:lnTo>
                  <a:lnTo>
                    <a:pt x="144" y="6"/>
                  </a:lnTo>
                  <a:lnTo>
                    <a:pt x="182" y="2"/>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0" name="Freeform 11">
              <a:extLst>
                <a:ext uri="{FF2B5EF4-FFF2-40B4-BE49-F238E27FC236}">
                  <a16:creationId xmlns:a16="http://schemas.microsoft.com/office/drawing/2014/main" id="{F8F21352-67EA-4F56-9534-D9D498CA4DA5}"/>
                </a:ext>
              </a:extLst>
            </p:cNvPr>
            <p:cNvSpPr>
              <a:spLocks/>
            </p:cNvSpPr>
            <p:nvPr/>
          </p:nvSpPr>
          <p:spPr bwMode="auto">
            <a:xfrm>
              <a:off x="1430338" y="5005388"/>
              <a:ext cx="352425" cy="755650"/>
            </a:xfrm>
            <a:custGeom>
              <a:avLst/>
              <a:gdLst>
                <a:gd name="T0" fmla="*/ 305 w 443"/>
                <a:gd name="T1" fmla="*/ 0 h 952"/>
                <a:gd name="T2" fmla="*/ 443 w 443"/>
                <a:gd name="T3" fmla="*/ 0 h 952"/>
                <a:gd name="T4" fmla="*/ 138 w 443"/>
                <a:gd name="T5" fmla="*/ 952 h 952"/>
                <a:gd name="T6" fmla="*/ 0 w 443"/>
                <a:gd name="T7" fmla="*/ 952 h 952"/>
                <a:gd name="T8" fmla="*/ 305 w 443"/>
                <a:gd name="T9" fmla="*/ 0 h 952"/>
              </a:gdLst>
              <a:ahLst/>
              <a:cxnLst>
                <a:cxn ang="0">
                  <a:pos x="T0" y="T1"/>
                </a:cxn>
                <a:cxn ang="0">
                  <a:pos x="T2" y="T3"/>
                </a:cxn>
                <a:cxn ang="0">
                  <a:pos x="T4" y="T5"/>
                </a:cxn>
                <a:cxn ang="0">
                  <a:pos x="T6" y="T7"/>
                </a:cxn>
                <a:cxn ang="0">
                  <a:pos x="T8" y="T9"/>
                </a:cxn>
              </a:cxnLst>
              <a:rect l="0" t="0" r="r" b="b"/>
              <a:pathLst>
                <a:path w="443" h="952">
                  <a:moveTo>
                    <a:pt x="305" y="0"/>
                  </a:moveTo>
                  <a:lnTo>
                    <a:pt x="443"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1" name="Freeform 12">
              <a:extLst>
                <a:ext uri="{FF2B5EF4-FFF2-40B4-BE49-F238E27FC236}">
                  <a16:creationId xmlns:a16="http://schemas.microsoft.com/office/drawing/2014/main" id="{93E305D8-5E4F-46CD-8514-9F9A38B6E582}"/>
                </a:ext>
              </a:extLst>
            </p:cNvPr>
            <p:cNvSpPr>
              <a:spLocks/>
            </p:cNvSpPr>
            <p:nvPr/>
          </p:nvSpPr>
          <p:spPr bwMode="auto">
            <a:xfrm>
              <a:off x="1349376" y="5006976"/>
              <a:ext cx="204788" cy="468313"/>
            </a:xfrm>
            <a:custGeom>
              <a:avLst/>
              <a:gdLst>
                <a:gd name="T0" fmla="*/ 0 w 257"/>
                <a:gd name="T1" fmla="*/ 0 h 591"/>
                <a:gd name="T2" fmla="*/ 138 w 257"/>
                <a:gd name="T3" fmla="*/ 0 h 591"/>
                <a:gd name="T4" fmla="*/ 257 w 257"/>
                <a:gd name="T5" fmla="*/ 373 h 591"/>
                <a:gd name="T6" fmla="*/ 188 w 257"/>
                <a:gd name="T7" fmla="*/ 591 h 591"/>
                <a:gd name="T8" fmla="*/ 0 w 257"/>
                <a:gd name="T9" fmla="*/ 0 h 591"/>
              </a:gdLst>
              <a:ahLst/>
              <a:cxnLst>
                <a:cxn ang="0">
                  <a:pos x="T0" y="T1"/>
                </a:cxn>
                <a:cxn ang="0">
                  <a:pos x="T2" y="T3"/>
                </a:cxn>
                <a:cxn ang="0">
                  <a:pos x="T4" y="T5"/>
                </a:cxn>
                <a:cxn ang="0">
                  <a:pos x="T6" y="T7"/>
                </a:cxn>
                <a:cxn ang="0">
                  <a:pos x="T8" y="T9"/>
                </a:cxn>
              </a:cxnLst>
              <a:rect l="0" t="0" r="r" b="b"/>
              <a:pathLst>
                <a:path w="257" h="591">
                  <a:moveTo>
                    <a:pt x="0" y="0"/>
                  </a:moveTo>
                  <a:lnTo>
                    <a:pt x="138" y="0"/>
                  </a:lnTo>
                  <a:lnTo>
                    <a:pt x="257" y="373"/>
                  </a:lnTo>
                  <a:lnTo>
                    <a:pt x="188" y="59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2" name="Freeform 13">
              <a:extLst>
                <a:ext uri="{FF2B5EF4-FFF2-40B4-BE49-F238E27FC236}">
                  <a16:creationId xmlns:a16="http://schemas.microsoft.com/office/drawing/2014/main" id="{CE1627C1-33EF-40D9-A63C-307FA5E912FC}"/>
                </a:ext>
              </a:extLst>
            </p:cNvPr>
            <p:cNvSpPr>
              <a:spLocks/>
            </p:cNvSpPr>
            <p:nvPr/>
          </p:nvSpPr>
          <p:spPr bwMode="auto">
            <a:xfrm>
              <a:off x="3578226" y="5005388"/>
              <a:ext cx="352425" cy="755650"/>
            </a:xfrm>
            <a:custGeom>
              <a:avLst/>
              <a:gdLst>
                <a:gd name="T0" fmla="*/ 305 w 444"/>
                <a:gd name="T1" fmla="*/ 0 h 952"/>
                <a:gd name="T2" fmla="*/ 444 w 444"/>
                <a:gd name="T3" fmla="*/ 0 h 952"/>
                <a:gd name="T4" fmla="*/ 138 w 444"/>
                <a:gd name="T5" fmla="*/ 952 h 952"/>
                <a:gd name="T6" fmla="*/ 0 w 444"/>
                <a:gd name="T7" fmla="*/ 952 h 952"/>
                <a:gd name="T8" fmla="*/ 305 w 444"/>
                <a:gd name="T9" fmla="*/ 0 h 952"/>
              </a:gdLst>
              <a:ahLst/>
              <a:cxnLst>
                <a:cxn ang="0">
                  <a:pos x="T0" y="T1"/>
                </a:cxn>
                <a:cxn ang="0">
                  <a:pos x="T2" y="T3"/>
                </a:cxn>
                <a:cxn ang="0">
                  <a:pos x="T4" y="T5"/>
                </a:cxn>
                <a:cxn ang="0">
                  <a:pos x="T6" y="T7"/>
                </a:cxn>
                <a:cxn ang="0">
                  <a:pos x="T8" y="T9"/>
                </a:cxn>
              </a:cxnLst>
              <a:rect l="0" t="0" r="r" b="b"/>
              <a:pathLst>
                <a:path w="444" h="952">
                  <a:moveTo>
                    <a:pt x="305" y="0"/>
                  </a:moveTo>
                  <a:lnTo>
                    <a:pt x="444"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3" name="Freeform 14">
              <a:extLst>
                <a:ext uri="{FF2B5EF4-FFF2-40B4-BE49-F238E27FC236}">
                  <a16:creationId xmlns:a16="http://schemas.microsoft.com/office/drawing/2014/main" id="{0D9F3EE9-A06C-4BEA-8C1C-047AA29FD60B}"/>
                </a:ext>
              </a:extLst>
            </p:cNvPr>
            <p:cNvSpPr>
              <a:spLocks/>
            </p:cNvSpPr>
            <p:nvPr/>
          </p:nvSpPr>
          <p:spPr bwMode="auto">
            <a:xfrm>
              <a:off x="3495676" y="5005388"/>
              <a:ext cx="206375" cy="468313"/>
            </a:xfrm>
            <a:custGeom>
              <a:avLst/>
              <a:gdLst>
                <a:gd name="T0" fmla="*/ 0 w 259"/>
                <a:gd name="T1" fmla="*/ 0 h 589"/>
                <a:gd name="T2" fmla="*/ 139 w 259"/>
                <a:gd name="T3" fmla="*/ 0 h 589"/>
                <a:gd name="T4" fmla="*/ 259 w 259"/>
                <a:gd name="T5" fmla="*/ 372 h 589"/>
                <a:gd name="T6" fmla="*/ 189 w 259"/>
                <a:gd name="T7" fmla="*/ 589 h 589"/>
                <a:gd name="T8" fmla="*/ 0 w 259"/>
                <a:gd name="T9" fmla="*/ 0 h 589"/>
              </a:gdLst>
              <a:ahLst/>
              <a:cxnLst>
                <a:cxn ang="0">
                  <a:pos x="T0" y="T1"/>
                </a:cxn>
                <a:cxn ang="0">
                  <a:pos x="T2" y="T3"/>
                </a:cxn>
                <a:cxn ang="0">
                  <a:pos x="T4" y="T5"/>
                </a:cxn>
                <a:cxn ang="0">
                  <a:pos x="T6" y="T7"/>
                </a:cxn>
                <a:cxn ang="0">
                  <a:pos x="T8" y="T9"/>
                </a:cxn>
              </a:cxnLst>
              <a:rect l="0" t="0" r="r" b="b"/>
              <a:pathLst>
                <a:path w="259" h="589">
                  <a:moveTo>
                    <a:pt x="0" y="0"/>
                  </a:moveTo>
                  <a:lnTo>
                    <a:pt x="139" y="0"/>
                  </a:lnTo>
                  <a:lnTo>
                    <a:pt x="259" y="372"/>
                  </a:lnTo>
                  <a:lnTo>
                    <a:pt x="189" y="5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4" name="Freeform 15">
              <a:extLst>
                <a:ext uri="{FF2B5EF4-FFF2-40B4-BE49-F238E27FC236}">
                  <a16:creationId xmlns:a16="http://schemas.microsoft.com/office/drawing/2014/main" id="{F5E30233-CE36-47C9-811B-877B122CC630}"/>
                </a:ext>
              </a:extLst>
            </p:cNvPr>
            <p:cNvSpPr>
              <a:spLocks/>
            </p:cNvSpPr>
            <p:nvPr/>
          </p:nvSpPr>
          <p:spPr bwMode="auto">
            <a:xfrm>
              <a:off x="1817688" y="5005388"/>
              <a:ext cx="396875" cy="603250"/>
            </a:xfrm>
            <a:custGeom>
              <a:avLst/>
              <a:gdLst>
                <a:gd name="T0" fmla="*/ 0 w 499"/>
                <a:gd name="T1" fmla="*/ 0 h 759"/>
                <a:gd name="T2" fmla="*/ 268 w 499"/>
                <a:gd name="T3" fmla="*/ 0 h 759"/>
                <a:gd name="T4" fmla="*/ 318 w 499"/>
                <a:gd name="T5" fmla="*/ 0 h 759"/>
                <a:gd name="T6" fmla="*/ 361 w 499"/>
                <a:gd name="T7" fmla="*/ 4 h 759"/>
                <a:gd name="T8" fmla="*/ 397 w 499"/>
                <a:gd name="T9" fmla="*/ 8 h 759"/>
                <a:gd name="T10" fmla="*/ 427 w 499"/>
                <a:gd name="T11" fmla="*/ 16 h 759"/>
                <a:gd name="T12" fmla="*/ 451 w 499"/>
                <a:gd name="T13" fmla="*/ 26 h 759"/>
                <a:gd name="T14" fmla="*/ 470 w 499"/>
                <a:gd name="T15" fmla="*/ 38 h 759"/>
                <a:gd name="T16" fmla="*/ 483 w 499"/>
                <a:gd name="T17" fmla="*/ 52 h 759"/>
                <a:gd name="T18" fmla="*/ 493 w 499"/>
                <a:gd name="T19" fmla="*/ 70 h 759"/>
                <a:gd name="T20" fmla="*/ 498 w 499"/>
                <a:gd name="T21" fmla="*/ 91 h 759"/>
                <a:gd name="T22" fmla="*/ 499 w 499"/>
                <a:gd name="T23" fmla="*/ 115 h 759"/>
                <a:gd name="T24" fmla="*/ 499 w 499"/>
                <a:gd name="T25" fmla="*/ 759 h 759"/>
                <a:gd name="T26" fmla="*/ 361 w 499"/>
                <a:gd name="T27" fmla="*/ 759 h 759"/>
                <a:gd name="T28" fmla="*/ 361 w 499"/>
                <a:gd name="T29" fmla="*/ 106 h 759"/>
                <a:gd name="T30" fmla="*/ 358 w 499"/>
                <a:gd name="T31" fmla="*/ 91 h 759"/>
                <a:gd name="T32" fmla="*/ 350 w 499"/>
                <a:gd name="T33" fmla="*/ 79 h 759"/>
                <a:gd name="T34" fmla="*/ 338 w 499"/>
                <a:gd name="T35" fmla="*/ 71 h 759"/>
                <a:gd name="T36" fmla="*/ 322 w 499"/>
                <a:gd name="T37" fmla="*/ 66 h 759"/>
                <a:gd name="T38" fmla="*/ 302 w 499"/>
                <a:gd name="T39" fmla="*/ 62 h 759"/>
                <a:gd name="T40" fmla="*/ 279 w 499"/>
                <a:gd name="T41" fmla="*/ 59 h 759"/>
                <a:gd name="T42" fmla="*/ 254 w 499"/>
                <a:gd name="T43" fmla="*/ 59 h 759"/>
                <a:gd name="T44" fmla="*/ 138 w 499"/>
                <a:gd name="T45" fmla="*/ 59 h 759"/>
                <a:gd name="T46" fmla="*/ 138 w 499"/>
                <a:gd name="T47" fmla="*/ 759 h 759"/>
                <a:gd name="T48" fmla="*/ 138 w 499"/>
                <a:gd name="T49" fmla="*/ 759 h 759"/>
                <a:gd name="T50" fmla="*/ 0 w 499"/>
                <a:gd name="T51" fmla="*/ 759 h 759"/>
                <a:gd name="T52" fmla="*/ 0 w 499"/>
                <a:gd name="T53"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9" h="759">
                  <a:moveTo>
                    <a:pt x="0" y="0"/>
                  </a:moveTo>
                  <a:lnTo>
                    <a:pt x="268" y="0"/>
                  </a:lnTo>
                  <a:lnTo>
                    <a:pt x="318" y="0"/>
                  </a:lnTo>
                  <a:lnTo>
                    <a:pt x="361" y="4"/>
                  </a:lnTo>
                  <a:lnTo>
                    <a:pt x="397" y="8"/>
                  </a:lnTo>
                  <a:lnTo>
                    <a:pt x="427" y="16"/>
                  </a:lnTo>
                  <a:lnTo>
                    <a:pt x="451" y="26"/>
                  </a:lnTo>
                  <a:lnTo>
                    <a:pt x="470" y="38"/>
                  </a:lnTo>
                  <a:lnTo>
                    <a:pt x="483" y="52"/>
                  </a:lnTo>
                  <a:lnTo>
                    <a:pt x="493" y="70"/>
                  </a:lnTo>
                  <a:lnTo>
                    <a:pt x="498" y="91"/>
                  </a:lnTo>
                  <a:lnTo>
                    <a:pt x="499" y="115"/>
                  </a:lnTo>
                  <a:lnTo>
                    <a:pt x="499" y="759"/>
                  </a:lnTo>
                  <a:lnTo>
                    <a:pt x="361" y="759"/>
                  </a:lnTo>
                  <a:lnTo>
                    <a:pt x="361" y="106"/>
                  </a:lnTo>
                  <a:lnTo>
                    <a:pt x="358" y="91"/>
                  </a:lnTo>
                  <a:lnTo>
                    <a:pt x="350" y="79"/>
                  </a:lnTo>
                  <a:lnTo>
                    <a:pt x="338" y="71"/>
                  </a:lnTo>
                  <a:lnTo>
                    <a:pt x="322" y="66"/>
                  </a:lnTo>
                  <a:lnTo>
                    <a:pt x="302" y="62"/>
                  </a:lnTo>
                  <a:lnTo>
                    <a:pt x="279" y="59"/>
                  </a:lnTo>
                  <a:lnTo>
                    <a:pt x="254" y="59"/>
                  </a:lnTo>
                  <a:lnTo>
                    <a:pt x="138" y="59"/>
                  </a:lnTo>
                  <a:lnTo>
                    <a:pt x="138" y="759"/>
                  </a:lnTo>
                  <a:lnTo>
                    <a:pt x="138"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5" name="Freeform 16">
              <a:extLst>
                <a:ext uri="{FF2B5EF4-FFF2-40B4-BE49-F238E27FC236}">
                  <a16:creationId xmlns:a16="http://schemas.microsoft.com/office/drawing/2014/main" id="{D55B8220-36A8-442E-B5A9-78899F0A6EEB}"/>
                </a:ext>
              </a:extLst>
            </p:cNvPr>
            <p:cNvSpPr>
              <a:spLocks noEditPoints="1"/>
            </p:cNvSpPr>
            <p:nvPr/>
          </p:nvSpPr>
          <p:spPr bwMode="auto">
            <a:xfrm>
              <a:off x="4337051" y="5010151"/>
              <a:ext cx="142875" cy="139700"/>
            </a:xfrm>
            <a:custGeom>
              <a:avLst/>
              <a:gdLst>
                <a:gd name="T0" fmla="*/ 72 w 180"/>
                <a:gd name="T1" fmla="*/ 82 h 177"/>
                <a:gd name="T2" fmla="*/ 100 w 180"/>
                <a:gd name="T3" fmla="*/ 82 h 177"/>
                <a:gd name="T4" fmla="*/ 113 w 180"/>
                <a:gd name="T5" fmla="*/ 75 h 177"/>
                <a:gd name="T6" fmla="*/ 113 w 180"/>
                <a:gd name="T7" fmla="*/ 58 h 177"/>
                <a:gd name="T8" fmla="*/ 101 w 180"/>
                <a:gd name="T9" fmla="*/ 51 h 177"/>
                <a:gd name="T10" fmla="*/ 72 w 180"/>
                <a:gd name="T11" fmla="*/ 51 h 177"/>
                <a:gd name="T12" fmla="*/ 96 w 180"/>
                <a:gd name="T13" fmla="*/ 38 h 177"/>
                <a:gd name="T14" fmla="*/ 123 w 180"/>
                <a:gd name="T15" fmla="*/ 45 h 177"/>
                <a:gd name="T16" fmla="*/ 132 w 180"/>
                <a:gd name="T17" fmla="*/ 66 h 177"/>
                <a:gd name="T18" fmla="*/ 124 w 180"/>
                <a:gd name="T19" fmla="*/ 87 h 177"/>
                <a:gd name="T20" fmla="*/ 105 w 180"/>
                <a:gd name="T21" fmla="*/ 94 h 177"/>
                <a:gd name="T22" fmla="*/ 117 w 180"/>
                <a:gd name="T23" fmla="*/ 140 h 177"/>
                <a:gd name="T24" fmla="*/ 72 w 180"/>
                <a:gd name="T25" fmla="*/ 95 h 177"/>
                <a:gd name="T26" fmla="*/ 57 w 180"/>
                <a:gd name="T27" fmla="*/ 140 h 177"/>
                <a:gd name="T28" fmla="*/ 90 w 180"/>
                <a:gd name="T29" fmla="*/ 15 h 177"/>
                <a:gd name="T30" fmla="*/ 47 w 180"/>
                <a:gd name="T31" fmla="*/ 29 h 177"/>
                <a:gd name="T32" fmla="*/ 22 w 180"/>
                <a:gd name="T33" fmla="*/ 65 h 177"/>
                <a:gd name="T34" fmla="*/ 22 w 180"/>
                <a:gd name="T35" fmla="*/ 113 h 177"/>
                <a:gd name="T36" fmla="*/ 47 w 180"/>
                <a:gd name="T37" fmla="*/ 149 h 177"/>
                <a:gd name="T38" fmla="*/ 90 w 180"/>
                <a:gd name="T39" fmla="*/ 162 h 177"/>
                <a:gd name="T40" fmla="*/ 133 w 180"/>
                <a:gd name="T41" fmla="*/ 149 h 177"/>
                <a:gd name="T42" fmla="*/ 159 w 180"/>
                <a:gd name="T43" fmla="*/ 113 h 177"/>
                <a:gd name="T44" fmla="*/ 159 w 180"/>
                <a:gd name="T45" fmla="*/ 65 h 177"/>
                <a:gd name="T46" fmla="*/ 133 w 180"/>
                <a:gd name="T47" fmla="*/ 29 h 177"/>
                <a:gd name="T48" fmla="*/ 90 w 180"/>
                <a:gd name="T49" fmla="*/ 15 h 177"/>
                <a:gd name="T50" fmla="*/ 115 w 180"/>
                <a:gd name="T51" fmla="*/ 3 h 177"/>
                <a:gd name="T52" fmla="*/ 153 w 180"/>
                <a:gd name="T53" fmla="*/ 26 h 177"/>
                <a:gd name="T54" fmla="*/ 176 w 180"/>
                <a:gd name="T55" fmla="*/ 65 h 177"/>
                <a:gd name="T56" fmla="*/ 176 w 180"/>
                <a:gd name="T57" fmla="*/ 113 h 177"/>
                <a:gd name="T58" fmla="*/ 153 w 180"/>
                <a:gd name="T59" fmla="*/ 152 h 177"/>
                <a:gd name="T60" fmla="*/ 115 w 180"/>
                <a:gd name="T61" fmla="*/ 174 h 177"/>
                <a:gd name="T62" fmla="*/ 68 w 180"/>
                <a:gd name="T63" fmla="*/ 174 h 177"/>
                <a:gd name="T64" fmla="*/ 27 w 180"/>
                <a:gd name="T65" fmla="*/ 152 h 177"/>
                <a:gd name="T66" fmla="*/ 4 w 180"/>
                <a:gd name="T67" fmla="*/ 113 h 177"/>
                <a:gd name="T68" fmla="*/ 4 w 180"/>
                <a:gd name="T69" fmla="*/ 65 h 177"/>
                <a:gd name="T70" fmla="*/ 27 w 180"/>
                <a:gd name="T71" fmla="*/ 26 h 177"/>
                <a:gd name="T72" fmla="*/ 68 w 180"/>
                <a:gd name="T73" fmla="*/ 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0" h="177">
                  <a:moveTo>
                    <a:pt x="72" y="51"/>
                  </a:moveTo>
                  <a:lnTo>
                    <a:pt x="72" y="82"/>
                  </a:lnTo>
                  <a:lnTo>
                    <a:pt x="90" y="82"/>
                  </a:lnTo>
                  <a:lnTo>
                    <a:pt x="100" y="82"/>
                  </a:lnTo>
                  <a:lnTo>
                    <a:pt x="108" y="79"/>
                  </a:lnTo>
                  <a:lnTo>
                    <a:pt x="113" y="75"/>
                  </a:lnTo>
                  <a:lnTo>
                    <a:pt x="116" y="66"/>
                  </a:lnTo>
                  <a:lnTo>
                    <a:pt x="113" y="58"/>
                  </a:lnTo>
                  <a:lnTo>
                    <a:pt x="108" y="54"/>
                  </a:lnTo>
                  <a:lnTo>
                    <a:pt x="101" y="51"/>
                  </a:lnTo>
                  <a:lnTo>
                    <a:pt x="93" y="51"/>
                  </a:lnTo>
                  <a:lnTo>
                    <a:pt x="72" y="51"/>
                  </a:lnTo>
                  <a:close/>
                  <a:moveTo>
                    <a:pt x="57" y="38"/>
                  </a:moveTo>
                  <a:lnTo>
                    <a:pt x="96" y="38"/>
                  </a:lnTo>
                  <a:lnTo>
                    <a:pt x="112" y="39"/>
                  </a:lnTo>
                  <a:lnTo>
                    <a:pt x="123" y="45"/>
                  </a:lnTo>
                  <a:lnTo>
                    <a:pt x="129" y="54"/>
                  </a:lnTo>
                  <a:lnTo>
                    <a:pt x="132" y="66"/>
                  </a:lnTo>
                  <a:lnTo>
                    <a:pt x="129" y="78"/>
                  </a:lnTo>
                  <a:lnTo>
                    <a:pt x="124" y="87"/>
                  </a:lnTo>
                  <a:lnTo>
                    <a:pt x="116" y="91"/>
                  </a:lnTo>
                  <a:lnTo>
                    <a:pt x="105" y="94"/>
                  </a:lnTo>
                  <a:lnTo>
                    <a:pt x="135" y="140"/>
                  </a:lnTo>
                  <a:lnTo>
                    <a:pt x="117" y="140"/>
                  </a:lnTo>
                  <a:lnTo>
                    <a:pt x="90" y="95"/>
                  </a:lnTo>
                  <a:lnTo>
                    <a:pt x="72" y="95"/>
                  </a:lnTo>
                  <a:lnTo>
                    <a:pt x="72" y="140"/>
                  </a:lnTo>
                  <a:lnTo>
                    <a:pt x="57" y="140"/>
                  </a:lnTo>
                  <a:lnTo>
                    <a:pt x="57" y="38"/>
                  </a:lnTo>
                  <a:close/>
                  <a:moveTo>
                    <a:pt x="90" y="15"/>
                  </a:moveTo>
                  <a:lnTo>
                    <a:pt x="68" y="19"/>
                  </a:lnTo>
                  <a:lnTo>
                    <a:pt x="47" y="29"/>
                  </a:lnTo>
                  <a:lnTo>
                    <a:pt x="33" y="45"/>
                  </a:lnTo>
                  <a:lnTo>
                    <a:pt x="22" y="65"/>
                  </a:lnTo>
                  <a:lnTo>
                    <a:pt x="18" y="89"/>
                  </a:lnTo>
                  <a:lnTo>
                    <a:pt x="22" y="113"/>
                  </a:lnTo>
                  <a:lnTo>
                    <a:pt x="33" y="133"/>
                  </a:lnTo>
                  <a:lnTo>
                    <a:pt x="47" y="149"/>
                  </a:lnTo>
                  <a:lnTo>
                    <a:pt x="68" y="158"/>
                  </a:lnTo>
                  <a:lnTo>
                    <a:pt x="90" y="162"/>
                  </a:lnTo>
                  <a:lnTo>
                    <a:pt x="113" y="158"/>
                  </a:lnTo>
                  <a:lnTo>
                    <a:pt x="133" y="149"/>
                  </a:lnTo>
                  <a:lnTo>
                    <a:pt x="148" y="133"/>
                  </a:lnTo>
                  <a:lnTo>
                    <a:pt x="159" y="113"/>
                  </a:lnTo>
                  <a:lnTo>
                    <a:pt x="163" y="89"/>
                  </a:lnTo>
                  <a:lnTo>
                    <a:pt x="159" y="65"/>
                  </a:lnTo>
                  <a:lnTo>
                    <a:pt x="148" y="45"/>
                  </a:lnTo>
                  <a:lnTo>
                    <a:pt x="133" y="29"/>
                  </a:lnTo>
                  <a:lnTo>
                    <a:pt x="113" y="19"/>
                  </a:lnTo>
                  <a:lnTo>
                    <a:pt x="90" y="15"/>
                  </a:lnTo>
                  <a:close/>
                  <a:moveTo>
                    <a:pt x="90" y="0"/>
                  </a:moveTo>
                  <a:lnTo>
                    <a:pt x="115" y="3"/>
                  </a:lnTo>
                  <a:lnTo>
                    <a:pt x="136" y="12"/>
                  </a:lnTo>
                  <a:lnTo>
                    <a:pt x="153" y="26"/>
                  </a:lnTo>
                  <a:lnTo>
                    <a:pt x="168" y="43"/>
                  </a:lnTo>
                  <a:lnTo>
                    <a:pt x="176" y="65"/>
                  </a:lnTo>
                  <a:lnTo>
                    <a:pt x="180" y="89"/>
                  </a:lnTo>
                  <a:lnTo>
                    <a:pt x="176" y="113"/>
                  </a:lnTo>
                  <a:lnTo>
                    <a:pt x="168" y="134"/>
                  </a:lnTo>
                  <a:lnTo>
                    <a:pt x="153" y="152"/>
                  </a:lnTo>
                  <a:lnTo>
                    <a:pt x="136" y="165"/>
                  </a:lnTo>
                  <a:lnTo>
                    <a:pt x="115" y="174"/>
                  </a:lnTo>
                  <a:lnTo>
                    <a:pt x="90" y="177"/>
                  </a:lnTo>
                  <a:lnTo>
                    <a:pt x="68" y="174"/>
                  </a:lnTo>
                  <a:lnTo>
                    <a:pt x="46" y="165"/>
                  </a:lnTo>
                  <a:lnTo>
                    <a:pt x="27" y="152"/>
                  </a:lnTo>
                  <a:lnTo>
                    <a:pt x="14" y="134"/>
                  </a:lnTo>
                  <a:lnTo>
                    <a:pt x="4" y="113"/>
                  </a:lnTo>
                  <a:lnTo>
                    <a:pt x="0" y="89"/>
                  </a:lnTo>
                  <a:lnTo>
                    <a:pt x="4" y="65"/>
                  </a:lnTo>
                  <a:lnTo>
                    <a:pt x="14" y="43"/>
                  </a:lnTo>
                  <a:lnTo>
                    <a:pt x="27" y="26"/>
                  </a:lnTo>
                  <a:lnTo>
                    <a:pt x="46" y="12"/>
                  </a:lnTo>
                  <a:lnTo>
                    <a:pt x="68" y="3"/>
                  </a:lnTo>
                  <a:lnTo>
                    <a:pt x="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Tree>
  </p:cSld>
  <p:clrMap bg1="lt1" tx1="dk1" bg2="lt2" tx2="dk2" accent1="accent1" accent2="accent2" accent3="accent3" accent4="accent4" accent5="accent5" accent6="accent6" hlink="hlink" folHlink="folHlink"/>
  <p:sldLayoutIdLst>
    <p:sldLayoutId id="2147483660" r:id="rId1"/>
    <p:sldLayoutId id="2147483675" r:id="rId2"/>
    <p:sldLayoutId id="2147483676" r:id="rId3"/>
    <p:sldLayoutId id="2147483661" r:id="rId4"/>
    <p:sldLayoutId id="2147483678" r:id="rId5"/>
    <p:sldLayoutId id="2147483677" r:id="rId6"/>
    <p:sldLayoutId id="2147483679" r:id="rId7"/>
    <p:sldLayoutId id="2147483663" r:id="rId8"/>
    <p:sldLayoutId id="2147483669" r:id="rId9"/>
    <p:sldLayoutId id="2147483655" r:id="rId10"/>
    <p:sldLayoutId id="2147483662" r:id="rId11"/>
    <p:sldLayoutId id="2147483651" r:id="rId12"/>
    <p:sldLayoutId id="2147483671" r:id="rId13"/>
    <p:sldLayoutId id="2147483672" r:id="rId14"/>
    <p:sldLayoutId id="2147483659" r:id="rId15"/>
    <p:sldLayoutId id="2147483680" r:id="rId16"/>
  </p:sldLayoutIdLst>
  <p:txStyles>
    <p:titleStyle>
      <a:lvl1pPr algn="l" defTabSz="914400" rtl="0" eaLnBrk="1" latinLnBrk="0" hangingPunct="1">
        <a:lnSpc>
          <a:spcPct val="100000"/>
        </a:lnSpc>
        <a:spcBef>
          <a:spcPct val="0"/>
        </a:spcBef>
        <a:buNone/>
        <a:defRPr sz="3200" b="0" kern="1200">
          <a:solidFill>
            <a:schemeClr val="tx1"/>
          </a:solidFill>
          <a:latin typeface="+mj-lt"/>
          <a:ea typeface="+mj-ea"/>
          <a:cs typeface="+mj-cs"/>
        </a:defRPr>
      </a:lvl1pPr>
    </p:titleStyle>
    <p:body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3" pos="3840">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ags" Target="../tags/tag73.xml"/></Relationships>
</file>

<file path=ppt/slides/_rels/slide10.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4.png"/><Relationship Id="rId3" Type="http://schemas.openxmlformats.org/officeDocument/2006/relationships/diagramLayout" Target="../diagrams/layout1.xml"/><Relationship Id="rId7" Type="http://schemas.openxmlformats.org/officeDocument/2006/relationships/image" Target="../media/image8.jpeg"/><Relationship Id="rId12" Type="http://schemas.openxmlformats.org/officeDocument/2006/relationships/image" Target="../media/image13.svg"/><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11" Type="http://schemas.openxmlformats.org/officeDocument/2006/relationships/image" Target="../media/image12.png"/><Relationship Id="rId5" Type="http://schemas.openxmlformats.org/officeDocument/2006/relationships/diagramColors" Target="../diagrams/colors1.xml"/><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diagramQuickStyle" Target="../diagrams/quickStyle1.xml"/><Relationship Id="rId9" Type="http://schemas.openxmlformats.org/officeDocument/2006/relationships/image" Target="../media/image10.png"/><Relationship Id="rId1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78.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eg"/><Relationship Id="rId1" Type="http://schemas.openxmlformats.org/officeDocument/2006/relationships/slideLayout" Target="../slideLayouts/slideLayout5.xml"/><Relationship Id="rId4" Type="http://schemas.openxmlformats.org/officeDocument/2006/relationships/image" Target="../media/image23.jp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79.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74.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8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7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7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7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67369E-50B9-489B-897C-533AB8D3484C}"/>
              </a:ext>
            </a:extLst>
          </p:cNvPr>
          <p:cNvSpPr>
            <a:spLocks noGrp="1"/>
          </p:cNvSpPr>
          <p:nvPr>
            <p:ph type="body" sz="quarter" idx="10"/>
          </p:nvPr>
        </p:nvSpPr>
        <p:spPr>
          <a:xfrm>
            <a:off x="456698" y="4003143"/>
            <a:ext cx="5524972" cy="1231182"/>
          </a:xfrm>
        </p:spPr>
        <p:txBody>
          <a:bodyPr>
            <a:normAutofit/>
          </a:bodyPr>
          <a:lstStyle/>
          <a:p>
            <a:r>
              <a:rPr lang="zh-TW" altLang="en-US" sz="2000" dirty="0"/>
              <a:t>參賽隊伍：拉風神仙魚</a:t>
            </a:r>
          </a:p>
          <a:p>
            <a:r>
              <a:rPr lang="zh-TW" altLang="en-US" sz="2000" dirty="0"/>
              <a:t>參賽成員：魏一帆 蕭學謙 徐韋凱</a:t>
            </a:r>
          </a:p>
          <a:p>
            <a:r>
              <a:rPr lang="zh-TW" altLang="en-US" sz="2000" dirty="0"/>
              <a:t>指導教授：謝明得 教授</a:t>
            </a:r>
          </a:p>
        </p:txBody>
      </p:sp>
      <p:sp>
        <p:nvSpPr>
          <p:cNvPr id="3" name="Text Placeholder 2">
            <a:extLst>
              <a:ext uri="{FF2B5EF4-FFF2-40B4-BE49-F238E27FC236}">
                <a16:creationId xmlns:a16="http://schemas.microsoft.com/office/drawing/2014/main" id="{A5EBE01D-DF7A-473D-BEB8-70441C30D261}"/>
              </a:ext>
            </a:extLst>
          </p:cNvPr>
          <p:cNvSpPr>
            <a:spLocks noGrp="1"/>
          </p:cNvSpPr>
          <p:nvPr>
            <p:ph type="body" sz="quarter" idx="11"/>
          </p:nvPr>
        </p:nvSpPr>
        <p:spPr>
          <a:xfrm>
            <a:off x="456625" y="5436754"/>
            <a:ext cx="5525117" cy="396815"/>
          </a:xfrm>
        </p:spPr>
        <p:txBody>
          <a:bodyPr/>
          <a:lstStyle/>
          <a:p>
            <a:r>
              <a:rPr lang="en-US" altLang="zh-TW"/>
              <a:t>2021.07.25</a:t>
            </a:r>
            <a:endParaRPr lang="en-US" dirty="0"/>
          </a:p>
        </p:txBody>
      </p:sp>
      <p:sp>
        <p:nvSpPr>
          <p:cNvPr id="4" name="Subtitle 3">
            <a:extLst>
              <a:ext uri="{FF2B5EF4-FFF2-40B4-BE49-F238E27FC236}">
                <a16:creationId xmlns:a16="http://schemas.microsoft.com/office/drawing/2014/main" id="{E77041CB-0015-4473-BA18-07F260E5006D}"/>
              </a:ext>
            </a:extLst>
          </p:cNvPr>
          <p:cNvSpPr>
            <a:spLocks noGrp="1"/>
          </p:cNvSpPr>
          <p:nvPr>
            <p:ph type="subTitle" idx="1"/>
          </p:nvPr>
        </p:nvSpPr>
        <p:spPr>
          <a:xfrm>
            <a:off x="456556" y="2982484"/>
            <a:ext cx="11278565" cy="990600"/>
          </a:xfrm>
        </p:spPr>
        <p:txBody>
          <a:bodyPr>
            <a:normAutofit lnSpcReduction="10000"/>
          </a:bodyPr>
          <a:lstStyle/>
          <a:p>
            <a:r>
              <a:rPr lang="zh-TW" altLang="en-US" dirty="0"/>
              <a:t>車道偏移</a:t>
            </a:r>
            <a:r>
              <a:rPr lang="zh-TW" altLang="en-US"/>
              <a:t>辨識系統</a:t>
            </a:r>
            <a:endParaRPr lang="en-US" altLang="zh-TW"/>
          </a:p>
          <a:p>
            <a:r>
              <a:rPr lang="en-US"/>
              <a:t>Lane Departure Detection System</a:t>
            </a:r>
            <a:endParaRPr lang="en-US" dirty="0"/>
          </a:p>
        </p:txBody>
      </p:sp>
      <p:sp>
        <p:nvSpPr>
          <p:cNvPr id="5" name="Title 4">
            <a:extLst>
              <a:ext uri="{FF2B5EF4-FFF2-40B4-BE49-F238E27FC236}">
                <a16:creationId xmlns:a16="http://schemas.microsoft.com/office/drawing/2014/main" id="{10C6ABDF-DD93-4C4C-9BB7-04AF402B1BAA}"/>
              </a:ext>
            </a:extLst>
          </p:cNvPr>
          <p:cNvSpPr>
            <a:spLocks noGrp="1"/>
          </p:cNvSpPr>
          <p:nvPr>
            <p:ph type="ctrTitle"/>
          </p:nvPr>
        </p:nvSpPr>
        <p:spPr>
          <a:xfrm>
            <a:off x="456555" y="1147394"/>
            <a:ext cx="11278567" cy="1828800"/>
          </a:xfrm>
        </p:spPr>
        <p:txBody>
          <a:bodyPr/>
          <a:lstStyle/>
          <a:p>
            <a:pPr>
              <a:lnSpc>
                <a:spcPts val="4600"/>
              </a:lnSpc>
              <a:spcBef>
                <a:spcPts val="600"/>
              </a:spcBef>
              <a:spcAft>
                <a:spcPts val="600"/>
              </a:spcAft>
            </a:pPr>
            <a:r>
              <a:rPr lang="en-US" altLang="zh-TW" b="1" dirty="0"/>
              <a:t>2021 Synopsys ARC </a:t>
            </a:r>
            <a:r>
              <a:rPr lang="zh-TW" altLang="en-US" b="1" dirty="0"/>
              <a:t>盃 </a:t>
            </a:r>
            <a:r>
              <a:rPr lang="en-US" altLang="zh-TW" b="1" dirty="0" err="1"/>
              <a:t>AIoT</a:t>
            </a:r>
            <a:r>
              <a:rPr lang="en-US" altLang="zh-TW" b="1" dirty="0"/>
              <a:t> </a:t>
            </a:r>
            <a:r>
              <a:rPr lang="zh-TW" altLang="en-US" b="1" dirty="0"/>
              <a:t>設計應用競賽</a:t>
            </a:r>
            <a:br>
              <a:rPr lang="en-US" altLang="zh-TW" b="1"/>
            </a:br>
            <a:r>
              <a:rPr lang="zh-TW" altLang="en-US" b="1"/>
              <a:t>決賽</a:t>
            </a:r>
            <a:r>
              <a:rPr lang="zh-TW" altLang="en-US" b="1" dirty="0"/>
              <a:t>作品</a:t>
            </a:r>
            <a:endParaRPr lang="en-US" b="1" dirty="0"/>
          </a:p>
        </p:txBody>
      </p:sp>
      <p:pic>
        <p:nvPicPr>
          <p:cNvPr id="7" name="圖片 6">
            <a:extLst>
              <a:ext uri="{FF2B5EF4-FFF2-40B4-BE49-F238E27FC236}">
                <a16:creationId xmlns:a16="http://schemas.microsoft.com/office/drawing/2014/main" id="{660E4E49-E9D3-4050-A564-BCAEBD2207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95141" y="4118367"/>
            <a:ext cx="1159993" cy="314285"/>
          </a:xfrm>
          <a:prstGeom prst="rect">
            <a:avLst/>
          </a:prstGeom>
        </p:spPr>
      </p:pic>
    </p:spTree>
    <p:custDataLst>
      <p:tags r:id="rId1"/>
    </p:custDataLst>
    <p:extLst>
      <p:ext uri="{BB962C8B-B14F-4D97-AF65-F5344CB8AC3E}">
        <p14:creationId xmlns:p14="http://schemas.microsoft.com/office/powerpoint/2010/main" val="3560008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E389EF-315F-464D-8BD1-618F7FE1C833}"/>
              </a:ext>
            </a:extLst>
          </p:cNvPr>
          <p:cNvSpPr>
            <a:spLocks noGrp="1"/>
          </p:cNvSpPr>
          <p:nvPr>
            <p:ph type="title"/>
          </p:nvPr>
        </p:nvSpPr>
        <p:spPr>
          <a:xfrm>
            <a:off x="457200" y="0"/>
            <a:ext cx="11277922" cy="1005840"/>
          </a:xfrm>
        </p:spPr>
        <p:txBody>
          <a:bodyPr/>
          <a:lstStyle/>
          <a:p>
            <a:r>
              <a:rPr lang="zh-TW" altLang="en-US" dirty="0"/>
              <a:t>系統架構設計</a:t>
            </a:r>
          </a:p>
        </p:txBody>
      </p:sp>
      <p:graphicFrame>
        <p:nvGraphicFramePr>
          <p:cNvPr id="4" name="資料庫圖表 3">
            <a:extLst>
              <a:ext uri="{FF2B5EF4-FFF2-40B4-BE49-F238E27FC236}">
                <a16:creationId xmlns:a16="http://schemas.microsoft.com/office/drawing/2014/main" id="{F8C8ECF6-6C14-43D7-A7D6-5AAC4081CB26}"/>
              </a:ext>
            </a:extLst>
          </p:cNvPr>
          <p:cNvGraphicFramePr/>
          <p:nvPr>
            <p:extLst>
              <p:ext uri="{D42A27DB-BD31-4B8C-83A1-F6EECF244321}">
                <p14:modId xmlns:p14="http://schemas.microsoft.com/office/powerpoint/2010/main" val="3353621283"/>
              </p:ext>
            </p:extLst>
          </p:nvPr>
        </p:nvGraphicFramePr>
        <p:xfrm>
          <a:off x="1048743" y="833924"/>
          <a:ext cx="10094514"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3" name="文字方塊 32">
            <a:extLst>
              <a:ext uri="{FF2B5EF4-FFF2-40B4-BE49-F238E27FC236}">
                <a16:creationId xmlns:a16="http://schemas.microsoft.com/office/drawing/2014/main" id="{95798B06-7EE4-476F-A7EB-099D5C0CFDEA}"/>
              </a:ext>
            </a:extLst>
          </p:cNvPr>
          <p:cNvSpPr txBox="1"/>
          <p:nvPr/>
        </p:nvSpPr>
        <p:spPr>
          <a:xfrm>
            <a:off x="9053825" y="5858831"/>
            <a:ext cx="1857209" cy="400110"/>
          </a:xfrm>
          <a:prstGeom prst="rect">
            <a:avLst/>
          </a:prstGeom>
          <a:noFill/>
          <a:ln>
            <a:solidFill>
              <a:schemeClr val="bg1"/>
            </a:solidFill>
          </a:ln>
        </p:spPr>
        <p:txBody>
          <a:bodyPr wrap="square" rtlCol="0">
            <a:spAutoFit/>
          </a:bodyPr>
          <a:lstStyle/>
          <a:p>
            <a:r>
              <a:rPr lang="en-US" altLang="zh-TW" sz="2000" b="1">
                <a:ln w="12700">
                  <a:solidFill>
                    <a:schemeClr val="bg1"/>
                  </a:solidFill>
                </a:ln>
                <a:solidFill>
                  <a:srgbClr val="00B050"/>
                </a:solidFill>
              </a:rPr>
              <a:t>Safe</a:t>
            </a:r>
            <a:r>
              <a:rPr lang="zh-TW" altLang="en-US" sz="2000" b="1">
                <a:ln w="12700">
                  <a:solidFill>
                    <a:schemeClr val="bg1"/>
                  </a:solidFill>
                </a:ln>
                <a:solidFill>
                  <a:srgbClr val="00B050"/>
                </a:solidFill>
              </a:rPr>
              <a:t> </a:t>
            </a:r>
            <a:r>
              <a:rPr lang="en-US" altLang="zh-TW" sz="2000" b="1">
                <a:ln w="12700">
                  <a:solidFill>
                    <a:schemeClr val="bg1"/>
                  </a:solidFill>
                </a:ln>
                <a:solidFill>
                  <a:srgbClr val="00B050"/>
                </a:solidFill>
              </a:rPr>
              <a:t>Driving</a:t>
            </a:r>
            <a:endParaRPr lang="zh-TW" altLang="en-US" sz="2000" b="1" dirty="0">
              <a:ln w="12700">
                <a:solidFill>
                  <a:schemeClr val="bg1"/>
                </a:solidFill>
              </a:ln>
              <a:solidFill>
                <a:srgbClr val="00B050"/>
              </a:solidFill>
            </a:endParaRPr>
          </a:p>
        </p:txBody>
      </p:sp>
      <p:pic>
        <p:nvPicPr>
          <p:cNvPr id="36" name="Picture 4" descr="直路在蓝天下库存照片. 图片包括有- 25917980">
            <a:extLst>
              <a:ext uri="{FF2B5EF4-FFF2-40B4-BE49-F238E27FC236}">
                <a16:creationId xmlns:a16="http://schemas.microsoft.com/office/drawing/2014/main" id="{2AE8858C-5EDC-48B1-BCA6-79E226066F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09297" y="4568336"/>
            <a:ext cx="2295525" cy="15240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tum deep learning online">
            <a:extLst>
              <a:ext uri="{FF2B5EF4-FFF2-40B4-BE49-F238E27FC236}">
                <a16:creationId xmlns:a16="http://schemas.microsoft.com/office/drawing/2014/main" id="{608E3743-CDDE-450B-9B6D-D6FB64D9634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646"/>
          <a:stretch/>
        </p:blipFill>
        <p:spPr bwMode="auto">
          <a:xfrm>
            <a:off x="4761573" y="4451804"/>
            <a:ext cx="2893901" cy="1485900"/>
          </a:xfrm>
          <a:prstGeom prst="rect">
            <a:avLst/>
          </a:prstGeom>
          <a:noFill/>
          <a:extLst>
            <a:ext uri="{909E8E84-426E-40DD-AFC4-6F175D3DCCD1}">
              <a14:hiddenFill xmlns:a14="http://schemas.microsoft.com/office/drawing/2010/main">
                <a:solidFill>
                  <a:srgbClr val="FFFFFF"/>
                </a:solidFill>
              </a14:hiddenFill>
            </a:ext>
          </a:extLst>
        </p:spPr>
      </p:pic>
      <p:pic>
        <p:nvPicPr>
          <p:cNvPr id="41" name="圖形 40" descr="笑臉 (無填滿)">
            <a:extLst>
              <a:ext uri="{FF2B5EF4-FFF2-40B4-BE49-F238E27FC236}">
                <a16:creationId xmlns:a16="http://schemas.microsoft.com/office/drawing/2014/main" id="{0D6D6789-B059-489E-ABD8-6ED7BC4A74E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78007" y="4397751"/>
            <a:ext cx="694744" cy="694744"/>
          </a:xfrm>
          <a:prstGeom prst="rect">
            <a:avLst/>
          </a:prstGeom>
        </p:spPr>
      </p:pic>
      <p:pic>
        <p:nvPicPr>
          <p:cNvPr id="42" name="圖形 41" descr="汽車">
            <a:extLst>
              <a:ext uri="{FF2B5EF4-FFF2-40B4-BE49-F238E27FC236}">
                <a16:creationId xmlns:a16="http://schemas.microsoft.com/office/drawing/2014/main" id="{8D5E23B5-19E8-447A-8EDF-DC9C1AE3B89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24331" y="4401732"/>
            <a:ext cx="1857209" cy="1857209"/>
          </a:xfrm>
          <a:prstGeom prst="rect">
            <a:avLst/>
          </a:prstGeom>
        </p:spPr>
      </p:pic>
      <p:pic>
        <p:nvPicPr>
          <p:cNvPr id="44" name="圖片 43">
            <a:extLst>
              <a:ext uri="{FF2B5EF4-FFF2-40B4-BE49-F238E27FC236}">
                <a16:creationId xmlns:a16="http://schemas.microsoft.com/office/drawing/2014/main" id="{8C2FB7E2-485B-4845-8FAD-EC5602721D3F}"/>
              </a:ext>
            </a:extLst>
          </p:cNvPr>
          <p:cNvPicPr>
            <a:picLocks noChangeAspect="1"/>
          </p:cNvPicPr>
          <p:nvPr/>
        </p:nvPicPr>
        <p:blipFill rotWithShape="1">
          <a:blip r:embed="rId13"/>
          <a:srcRect l="9144" t="12480" r="6649" b="17367"/>
          <a:stretch/>
        </p:blipFill>
        <p:spPr>
          <a:xfrm>
            <a:off x="8479123" y="1375605"/>
            <a:ext cx="2855786" cy="925787"/>
          </a:xfrm>
          <a:prstGeom prst="rect">
            <a:avLst/>
          </a:prstGeom>
        </p:spPr>
      </p:pic>
      <p:pic>
        <p:nvPicPr>
          <p:cNvPr id="45" name="圖片 44">
            <a:extLst>
              <a:ext uri="{FF2B5EF4-FFF2-40B4-BE49-F238E27FC236}">
                <a16:creationId xmlns:a16="http://schemas.microsoft.com/office/drawing/2014/main" id="{545381FF-202F-4B39-8EA7-E73B8B7D54F4}"/>
              </a:ext>
            </a:extLst>
          </p:cNvPr>
          <p:cNvPicPr>
            <a:picLocks noChangeAspect="1"/>
          </p:cNvPicPr>
          <p:nvPr/>
        </p:nvPicPr>
        <p:blipFill rotWithShape="1">
          <a:blip r:embed="rId14"/>
          <a:srcRect l="6610" t="5380" r="5374" b="5380"/>
          <a:stretch/>
        </p:blipFill>
        <p:spPr>
          <a:xfrm>
            <a:off x="1607820" y="1158595"/>
            <a:ext cx="1498480" cy="1374353"/>
          </a:xfrm>
          <a:prstGeom prst="rect">
            <a:avLst/>
          </a:prstGeom>
        </p:spPr>
      </p:pic>
      <p:sp>
        <p:nvSpPr>
          <p:cNvPr id="47" name="文字方塊 46">
            <a:extLst>
              <a:ext uri="{FF2B5EF4-FFF2-40B4-BE49-F238E27FC236}">
                <a16:creationId xmlns:a16="http://schemas.microsoft.com/office/drawing/2014/main" id="{00620642-DC0B-4A2E-9196-9CB3D40F90E0}"/>
              </a:ext>
            </a:extLst>
          </p:cNvPr>
          <p:cNvSpPr txBox="1"/>
          <p:nvPr/>
        </p:nvSpPr>
        <p:spPr>
          <a:xfrm>
            <a:off x="3900411" y="5937704"/>
            <a:ext cx="4616224" cy="400110"/>
          </a:xfrm>
          <a:prstGeom prst="rect">
            <a:avLst/>
          </a:prstGeom>
          <a:noFill/>
          <a:ln>
            <a:solidFill>
              <a:schemeClr val="bg1"/>
            </a:solidFill>
          </a:ln>
        </p:spPr>
        <p:txBody>
          <a:bodyPr wrap="square" rtlCol="0">
            <a:spAutoFit/>
          </a:bodyPr>
          <a:lstStyle/>
          <a:p>
            <a:r>
              <a:rPr lang="en-US" altLang="zh-TW" sz="2000" b="1">
                <a:ln w="12700">
                  <a:solidFill>
                    <a:schemeClr val="bg1"/>
                  </a:solidFill>
                </a:ln>
                <a:solidFill>
                  <a:srgbClr val="7030A0"/>
                </a:solidFill>
              </a:rPr>
              <a:t>Lane Departure</a:t>
            </a:r>
            <a:r>
              <a:rPr lang="zh-TW" altLang="en-US" sz="2000" b="1">
                <a:ln w="12700">
                  <a:solidFill>
                    <a:schemeClr val="bg1"/>
                  </a:solidFill>
                </a:ln>
                <a:solidFill>
                  <a:srgbClr val="7030A0"/>
                </a:solidFill>
              </a:rPr>
              <a:t> </a:t>
            </a:r>
            <a:r>
              <a:rPr lang="en-US" altLang="zh-TW" sz="2000" b="1">
                <a:ln w="12700">
                  <a:solidFill>
                    <a:schemeClr val="bg1"/>
                  </a:solidFill>
                </a:ln>
                <a:solidFill>
                  <a:srgbClr val="7030A0"/>
                </a:solidFill>
              </a:rPr>
              <a:t>Detection </a:t>
            </a:r>
            <a:r>
              <a:rPr lang="en-US" altLang="zh-TW" sz="2000" b="1" dirty="0">
                <a:ln w="12700">
                  <a:solidFill>
                    <a:schemeClr val="bg1"/>
                  </a:solidFill>
                </a:ln>
                <a:solidFill>
                  <a:srgbClr val="7030A0"/>
                </a:solidFill>
              </a:rPr>
              <a:t>Network</a:t>
            </a:r>
          </a:p>
        </p:txBody>
      </p:sp>
      <p:pic>
        <p:nvPicPr>
          <p:cNvPr id="18" name="Picture 2" descr="智造工具包- IDEAS Hatch 智造創業加速器">
            <a:extLst>
              <a:ext uri="{FF2B5EF4-FFF2-40B4-BE49-F238E27FC236}">
                <a16:creationId xmlns:a16="http://schemas.microsoft.com/office/drawing/2014/main" id="{119A188D-F578-4034-9EF3-7718E84D6EEE}"/>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941" t="3367" r="53368" b="5553"/>
          <a:stretch/>
        </p:blipFill>
        <p:spPr bwMode="auto">
          <a:xfrm rot="16200000">
            <a:off x="5551628" y="809677"/>
            <a:ext cx="1088659" cy="2057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284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B4817B-A58C-4DBF-87F1-A5A6FBD1553B}"/>
              </a:ext>
            </a:extLst>
          </p:cNvPr>
          <p:cNvSpPr>
            <a:spLocks noGrp="1"/>
          </p:cNvSpPr>
          <p:nvPr>
            <p:ph idx="1"/>
          </p:nvPr>
        </p:nvSpPr>
        <p:spPr>
          <a:xfrm>
            <a:off x="456233" y="2267545"/>
            <a:ext cx="11278244" cy="2900074"/>
          </a:xfrm>
        </p:spPr>
        <p:txBody>
          <a:bodyPr>
            <a:normAutofit/>
          </a:bodyPr>
          <a:lstStyle/>
          <a:p>
            <a:r>
              <a:rPr lang="zh-TW" altLang="en-US" sz="2800" dirty="0"/>
              <a:t>感測器 </a:t>
            </a:r>
            <a:r>
              <a:rPr lang="en-US" altLang="zh-TW" sz="2800" dirty="0"/>
              <a:t>-</a:t>
            </a:r>
            <a:r>
              <a:rPr lang="zh-TW" altLang="en-US" sz="2800" dirty="0"/>
              <a:t> 相機鏡頭</a:t>
            </a:r>
            <a:endParaRPr lang="en-US" altLang="zh-TW" sz="2800" dirty="0"/>
          </a:p>
          <a:p>
            <a:pPr lvl="1"/>
            <a:r>
              <a:rPr lang="zh-TW" altLang="en-US" sz="2400" dirty="0"/>
              <a:t>取得場景影像後將影像透過有線傳輸傳進</a:t>
            </a:r>
            <a:r>
              <a:rPr lang="en-US" altLang="zh-TW" sz="2400" dirty="0"/>
              <a:t>WE-I</a:t>
            </a:r>
            <a:r>
              <a:rPr lang="zh-TW" altLang="en-US" sz="2400" dirty="0"/>
              <a:t> </a:t>
            </a:r>
            <a:r>
              <a:rPr lang="en-US" altLang="zh-TW" sz="2400" dirty="0"/>
              <a:t>Plus</a:t>
            </a:r>
          </a:p>
          <a:p>
            <a:pPr lvl="1"/>
            <a:endParaRPr lang="en-US" altLang="zh-TW" sz="2400" dirty="0"/>
          </a:p>
          <a:p>
            <a:r>
              <a:rPr lang="en-US" altLang="zh-TW" sz="2800"/>
              <a:t>WE-I</a:t>
            </a:r>
            <a:r>
              <a:rPr lang="zh-TW" altLang="en-US" sz="2800"/>
              <a:t> </a:t>
            </a:r>
            <a:r>
              <a:rPr lang="en-US" altLang="zh-TW" sz="2800" dirty="0"/>
              <a:t>Plus</a:t>
            </a:r>
          </a:p>
          <a:p>
            <a:pPr lvl="1" algn="just"/>
            <a:r>
              <a:rPr lang="zh-TW" altLang="en-US" sz="2400" dirty="0"/>
              <a:t>接收到場景影像後，透過 </a:t>
            </a:r>
            <a:r>
              <a:rPr lang="en-US" altLang="zh-TW" sz="2400" dirty="0" err="1"/>
              <a:t>embARC</a:t>
            </a:r>
            <a:r>
              <a:rPr lang="en-US" altLang="zh-TW" sz="2400" dirty="0"/>
              <a:t> MLI Library </a:t>
            </a:r>
            <a:r>
              <a:rPr lang="zh-TW" altLang="en-US" sz="2400" dirty="0"/>
              <a:t>建構之</a:t>
            </a:r>
            <a:r>
              <a:rPr lang="en-US" altLang="zh-TW" sz="2400" dirty="0"/>
              <a:t>ML Model</a:t>
            </a:r>
            <a:r>
              <a:rPr lang="zh-TW" altLang="en-US" sz="2400"/>
              <a:t>來判斷是否偏移車道</a:t>
            </a:r>
            <a:endParaRPr lang="zh-TW" altLang="en-US" sz="2200" dirty="0"/>
          </a:p>
          <a:p>
            <a:pPr marL="292608" lvl="1" indent="0">
              <a:buNone/>
            </a:pPr>
            <a:endParaRPr lang="zh-TW" altLang="en-US" sz="2200" dirty="0"/>
          </a:p>
        </p:txBody>
      </p:sp>
      <p:sp>
        <p:nvSpPr>
          <p:cNvPr id="3" name="Title 2">
            <a:extLst>
              <a:ext uri="{FF2B5EF4-FFF2-40B4-BE49-F238E27FC236}">
                <a16:creationId xmlns:a16="http://schemas.microsoft.com/office/drawing/2014/main" id="{A8E389EF-315F-464D-8BD1-618F7FE1C833}"/>
              </a:ext>
            </a:extLst>
          </p:cNvPr>
          <p:cNvSpPr>
            <a:spLocks noGrp="1"/>
          </p:cNvSpPr>
          <p:nvPr>
            <p:ph type="title"/>
          </p:nvPr>
        </p:nvSpPr>
        <p:spPr>
          <a:xfrm>
            <a:off x="456555" y="552093"/>
            <a:ext cx="11277922" cy="1005840"/>
          </a:xfrm>
        </p:spPr>
        <p:txBody>
          <a:bodyPr/>
          <a:lstStyle/>
          <a:p>
            <a:r>
              <a:rPr lang="zh-TW" altLang="en-US" dirty="0"/>
              <a:t>作品實現</a:t>
            </a:r>
          </a:p>
        </p:txBody>
      </p:sp>
      <p:pic>
        <p:nvPicPr>
          <p:cNvPr id="6" name="Picture 2" descr="智造工具包- IDEAS Hatch 智造創業加速器">
            <a:extLst>
              <a:ext uri="{FF2B5EF4-FFF2-40B4-BE49-F238E27FC236}">
                <a16:creationId xmlns:a16="http://schemas.microsoft.com/office/drawing/2014/main" id="{F5346CF2-377C-44D8-B080-71D8D48C47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8308" y="1215377"/>
            <a:ext cx="2320958" cy="2104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5886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D5709587-FFAE-4877-8EE4-063579760A97}"/>
              </a:ext>
            </a:extLst>
          </p:cNvPr>
          <p:cNvSpPr>
            <a:spLocks noGrp="1"/>
          </p:cNvSpPr>
          <p:nvPr>
            <p:ph idx="1"/>
          </p:nvPr>
        </p:nvSpPr>
        <p:spPr/>
        <p:txBody>
          <a:bodyPr>
            <a:normAutofit/>
          </a:bodyPr>
          <a:lstStyle/>
          <a:p>
            <a:r>
              <a:rPr lang="zh-TW" altLang="en-US" sz="2400"/>
              <a:t>第一次設計：我們計畫以</a:t>
            </a:r>
            <a:r>
              <a:rPr lang="en-US" altLang="zh-TW" sz="2400"/>
              <a:t>Unet</a:t>
            </a:r>
            <a:r>
              <a:rPr lang="zh-TW" altLang="en-US" sz="2400"/>
              <a:t>實現車道辨識，以相機擷取之車道影像作為輸入，輸出完整的車道線</a:t>
            </a:r>
            <a:r>
              <a:rPr lang="en-US" altLang="zh-TW" sz="2400"/>
              <a:t>Binary Segmentation</a:t>
            </a:r>
            <a:r>
              <a:rPr lang="zh-TW" altLang="en-US" sz="2400"/>
              <a:t>，再透過設計的演算法去分析輸出影像，判斷是否偏移。</a:t>
            </a:r>
            <a:endParaRPr lang="en-US" altLang="zh-TW" sz="2400"/>
          </a:p>
          <a:p>
            <a:pPr lvl="1"/>
            <a:r>
              <a:rPr lang="zh-TW" altLang="en-US" sz="2000"/>
              <a:t>碰壁原因：</a:t>
            </a:r>
            <a:r>
              <a:rPr lang="en-US" altLang="zh-TW" sz="2000"/>
              <a:t>Unet</a:t>
            </a:r>
            <a:r>
              <a:rPr lang="zh-TW" altLang="en-US" sz="2000"/>
              <a:t>在</a:t>
            </a:r>
            <a:r>
              <a:rPr lang="en-US" altLang="zh-TW" sz="2000"/>
              <a:t>Deconvolution</a:t>
            </a:r>
            <a:r>
              <a:rPr lang="zh-TW" altLang="en-US" sz="2000"/>
              <a:t>的過程中，以</a:t>
            </a:r>
            <a:r>
              <a:rPr lang="en-US" altLang="zh-TW" sz="2000"/>
              <a:t>Concatinate</a:t>
            </a:r>
            <a:r>
              <a:rPr lang="zh-TW" altLang="en-US" sz="2000"/>
              <a:t>的方式將前面由於</a:t>
            </a:r>
            <a:r>
              <a:rPr lang="en-US" altLang="zh-TW" sz="2000"/>
              <a:t>Convolution</a:t>
            </a:r>
            <a:r>
              <a:rPr lang="zh-TW" altLang="en-US" sz="2000"/>
              <a:t>與</a:t>
            </a:r>
            <a:r>
              <a:rPr lang="en-US" altLang="zh-TW" sz="2000"/>
              <a:t>Maxpooling</a:t>
            </a:r>
            <a:r>
              <a:rPr lang="zh-TW" altLang="en-US" sz="2000"/>
              <a:t>後缺失的細節資訊融合回來，以提高</a:t>
            </a:r>
            <a:r>
              <a:rPr lang="en-US" altLang="zh-TW" sz="2000"/>
              <a:t>Segmentation</a:t>
            </a:r>
            <a:r>
              <a:rPr lang="zh-TW" altLang="en-US" sz="2000"/>
              <a:t>後的圖片精細度，但也因此參數過多造成燒錄失敗。</a:t>
            </a:r>
            <a:endParaRPr lang="en-US" altLang="zh-TW" sz="2000"/>
          </a:p>
          <a:p>
            <a:pPr lvl="1"/>
            <a:endParaRPr lang="en-US" altLang="zh-TW" sz="2000"/>
          </a:p>
          <a:p>
            <a:r>
              <a:rPr lang="zh-TW" altLang="en-US" sz="2400"/>
              <a:t>第二次設計：改以</a:t>
            </a:r>
            <a:r>
              <a:rPr lang="en-US" altLang="zh-TW" sz="2400"/>
              <a:t>Segnet</a:t>
            </a:r>
            <a:r>
              <a:rPr lang="zh-TW" altLang="en-US" sz="2400"/>
              <a:t>方式實現，這次資訊以</a:t>
            </a:r>
            <a:r>
              <a:rPr lang="en-US" altLang="zh-TW" sz="2400"/>
              <a:t>”</a:t>
            </a:r>
            <a:r>
              <a:rPr lang="zh-TW" altLang="en-US" sz="2400"/>
              <a:t>相加</a:t>
            </a:r>
            <a:r>
              <a:rPr lang="en-US" altLang="zh-TW" sz="2400"/>
              <a:t>”(</a:t>
            </a:r>
            <a:r>
              <a:rPr lang="zh-TW" altLang="en-US" sz="2400"/>
              <a:t>相對於串接</a:t>
            </a:r>
            <a:r>
              <a:rPr lang="en-US" altLang="zh-TW" sz="2400"/>
              <a:t>)</a:t>
            </a:r>
            <a:r>
              <a:rPr lang="zh-TW" altLang="en-US" sz="2400"/>
              <a:t>方式獲得，參數量得以減少。</a:t>
            </a:r>
            <a:endParaRPr lang="en-US" altLang="zh-TW" sz="2400"/>
          </a:p>
          <a:p>
            <a:pPr lvl="1"/>
            <a:r>
              <a:rPr lang="zh-TW" altLang="en-US" sz="2000"/>
              <a:t>碰壁原因：</a:t>
            </a:r>
            <a:r>
              <a:rPr lang="en-US" altLang="zh-TW" sz="2000"/>
              <a:t>Segnet</a:t>
            </a:r>
            <a:r>
              <a:rPr lang="zh-TW" altLang="en-US" sz="2000"/>
              <a:t>參數仍太多，可以再更加精進。</a:t>
            </a:r>
          </a:p>
        </p:txBody>
      </p:sp>
      <p:sp>
        <p:nvSpPr>
          <p:cNvPr id="3" name="標題 2">
            <a:extLst>
              <a:ext uri="{FF2B5EF4-FFF2-40B4-BE49-F238E27FC236}">
                <a16:creationId xmlns:a16="http://schemas.microsoft.com/office/drawing/2014/main" id="{C31587EF-71A2-4156-AC5A-58FE941D7A0C}"/>
              </a:ext>
            </a:extLst>
          </p:cNvPr>
          <p:cNvSpPr>
            <a:spLocks noGrp="1"/>
          </p:cNvSpPr>
          <p:nvPr>
            <p:ph type="title"/>
          </p:nvPr>
        </p:nvSpPr>
        <p:spPr>
          <a:xfrm>
            <a:off x="239086" y="268448"/>
            <a:ext cx="2034330" cy="628335"/>
          </a:xfrm>
        </p:spPr>
        <p:txBody>
          <a:bodyPr>
            <a:normAutofit/>
          </a:bodyPr>
          <a:lstStyle/>
          <a:p>
            <a:r>
              <a:rPr lang="zh-TW" altLang="en-US"/>
              <a:t>設計瓶頸</a:t>
            </a:r>
          </a:p>
        </p:txBody>
      </p:sp>
    </p:spTree>
    <p:extLst>
      <p:ext uri="{BB962C8B-B14F-4D97-AF65-F5344CB8AC3E}">
        <p14:creationId xmlns:p14="http://schemas.microsoft.com/office/powerpoint/2010/main" val="2311615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8E742D7E-6656-422D-B933-0A7E0B30F0B4}"/>
              </a:ext>
            </a:extLst>
          </p:cNvPr>
          <p:cNvSpPr>
            <a:spLocks noGrp="1"/>
          </p:cNvSpPr>
          <p:nvPr>
            <p:ph idx="1"/>
          </p:nvPr>
        </p:nvSpPr>
        <p:spPr/>
        <p:txBody>
          <a:bodyPr/>
          <a:lstStyle/>
          <a:p>
            <a:r>
              <a:rPr lang="zh-TW" altLang="en-US"/>
              <a:t>第三次設計：與</a:t>
            </a:r>
            <a:r>
              <a:rPr lang="en-US" altLang="zh-TW"/>
              <a:t>Segnet</a:t>
            </a:r>
            <a:r>
              <a:rPr lang="zh-TW" altLang="en-US"/>
              <a:t>並行實現，</a:t>
            </a:r>
            <a:r>
              <a:rPr lang="en-US" altLang="zh-TW"/>
              <a:t>FCN</a:t>
            </a:r>
            <a:r>
              <a:rPr lang="zh-TW" altLang="en-US"/>
              <a:t>的表現尚可接受，但參數量較少。</a:t>
            </a:r>
            <a:endParaRPr lang="en-US" altLang="zh-TW"/>
          </a:p>
          <a:p>
            <a:pPr lvl="1"/>
            <a:r>
              <a:rPr lang="zh-TW" altLang="en-US"/>
              <a:t>碰壁原因：就在我們認為這是最終版本後，由於</a:t>
            </a:r>
            <a:r>
              <a:rPr lang="en-US" altLang="zh-TW"/>
              <a:t>FCN</a:t>
            </a:r>
            <a:r>
              <a:rPr lang="zh-TW" altLang="en-US"/>
              <a:t>使用到了</a:t>
            </a:r>
            <a:r>
              <a:rPr lang="en-US" altLang="zh-TW"/>
              <a:t>Upsampling</a:t>
            </a:r>
            <a:r>
              <a:rPr lang="zh-TW" altLang="en-US"/>
              <a:t>及</a:t>
            </a:r>
            <a:r>
              <a:rPr lang="en-US" altLang="zh-TW"/>
              <a:t>Sigmoid</a:t>
            </a:r>
            <a:r>
              <a:rPr lang="zh-TW" altLang="en-US"/>
              <a:t>等等不被</a:t>
            </a:r>
            <a:r>
              <a:rPr lang="en-US" altLang="zh-TW"/>
              <a:t>TFlite</a:t>
            </a:r>
            <a:r>
              <a:rPr lang="zh-TW" altLang="en-US"/>
              <a:t>支援的函式，</a:t>
            </a:r>
            <a:r>
              <a:rPr lang="en-US" altLang="zh-TW"/>
              <a:t>img</a:t>
            </a:r>
            <a:r>
              <a:rPr lang="zh-TW" altLang="en-US"/>
              <a:t>檔燒錄至</a:t>
            </a:r>
            <a:r>
              <a:rPr lang="en-US" altLang="zh-TW"/>
              <a:t>WE-I</a:t>
            </a:r>
            <a:r>
              <a:rPr lang="zh-TW" altLang="en-US"/>
              <a:t>後，會產生</a:t>
            </a:r>
            <a:r>
              <a:rPr lang="en-US" altLang="zh-TW"/>
              <a:t>invoke failed</a:t>
            </a:r>
            <a:r>
              <a:rPr lang="zh-TW" altLang="en-US"/>
              <a:t>的訊息，以致無法產生下方車道圖片，無法進行後續處理。</a:t>
            </a:r>
            <a:endParaRPr lang="en-US" altLang="zh-TW"/>
          </a:p>
        </p:txBody>
      </p:sp>
      <p:sp>
        <p:nvSpPr>
          <p:cNvPr id="3" name="標題 2">
            <a:extLst>
              <a:ext uri="{FF2B5EF4-FFF2-40B4-BE49-F238E27FC236}">
                <a16:creationId xmlns:a16="http://schemas.microsoft.com/office/drawing/2014/main" id="{BAB58A66-FAEC-4DB0-9A77-DE782B13911F}"/>
              </a:ext>
            </a:extLst>
          </p:cNvPr>
          <p:cNvSpPr>
            <a:spLocks noGrp="1"/>
          </p:cNvSpPr>
          <p:nvPr>
            <p:ph type="title"/>
          </p:nvPr>
        </p:nvSpPr>
        <p:spPr/>
        <p:txBody>
          <a:bodyPr/>
          <a:lstStyle/>
          <a:p>
            <a:r>
              <a:rPr lang="zh-TW" altLang="en-US"/>
              <a:t>設計瓶頸</a:t>
            </a:r>
          </a:p>
        </p:txBody>
      </p:sp>
      <p:sp>
        <p:nvSpPr>
          <p:cNvPr id="7" name="文字方塊 6">
            <a:extLst>
              <a:ext uri="{FF2B5EF4-FFF2-40B4-BE49-F238E27FC236}">
                <a16:creationId xmlns:a16="http://schemas.microsoft.com/office/drawing/2014/main" id="{F5211342-0672-41B9-913E-3AE0136DE5FA}"/>
              </a:ext>
            </a:extLst>
          </p:cNvPr>
          <p:cNvSpPr txBox="1"/>
          <p:nvPr/>
        </p:nvSpPr>
        <p:spPr>
          <a:xfrm>
            <a:off x="8018769" y="5650052"/>
            <a:ext cx="2807855" cy="400110"/>
          </a:xfrm>
          <a:prstGeom prst="rect">
            <a:avLst/>
          </a:prstGeom>
          <a:noFill/>
        </p:spPr>
        <p:txBody>
          <a:bodyPr wrap="square" rtlCol="0">
            <a:spAutoFit/>
          </a:bodyPr>
          <a:lstStyle/>
          <a:p>
            <a:pPr algn="l"/>
            <a:r>
              <a:rPr lang="en-US" altLang="zh-TW" sz="2000"/>
              <a:t>FCN</a:t>
            </a:r>
            <a:r>
              <a:rPr lang="zh-TW" altLang="en-US" sz="2000"/>
              <a:t>產生的車道圖</a:t>
            </a:r>
          </a:p>
        </p:txBody>
      </p:sp>
      <p:pic>
        <p:nvPicPr>
          <p:cNvPr id="9" name="圖片 8" descr="一張含有 文字, 景色, 路, 路面 的圖片&#10;&#10;自動產生的描述">
            <a:extLst>
              <a:ext uri="{FF2B5EF4-FFF2-40B4-BE49-F238E27FC236}">
                <a16:creationId xmlns:a16="http://schemas.microsoft.com/office/drawing/2014/main" id="{0141A124-D575-4777-9FD5-59423A12DFCB}"/>
              </a:ext>
            </a:extLst>
          </p:cNvPr>
          <p:cNvPicPr>
            <a:picLocks noChangeAspect="1"/>
          </p:cNvPicPr>
          <p:nvPr/>
        </p:nvPicPr>
        <p:blipFill>
          <a:blip r:embed="rId2"/>
          <a:stretch>
            <a:fillRect/>
          </a:stretch>
        </p:blipFill>
        <p:spPr>
          <a:xfrm>
            <a:off x="6247924" y="3038204"/>
            <a:ext cx="5547841" cy="2453853"/>
          </a:xfrm>
          <a:prstGeom prst="rect">
            <a:avLst/>
          </a:prstGeom>
        </p:spPr>
      </p:pic>
      <p:pic>
        <p:nvPicPr>
          <p:cNvPr id="13" name="圖片 12" descr="一張含有 文字, 景色, 路, 路面 的圖片&#10;&#10;自動產生的描述">
            <a:extLst>
              <a:ext uri="{FF2B5EF4-FFF2-40B4-BE49-F238E27FC236}">
                <a16:creationId xmlns:a16="http://schemas.microsoft.com/office/drawing/2014/main" id="{DC6597C6-5A0A-44D1-9B1E-55C908907132}"/>
              </a:ext>
            </a:extLst>
          </p:cNvPr>
          <p:cNvPicPr>
            <a:picLocks noChangeAspect="1"/>
          </p:cNvPicPr>
          <p:nvPr/>
        </p:nvPicPr>
        <p:blipFill>
          <a:blip r:embed="rId3"/>
          <a:stretch>
            <a:fillRect/>
          </a:stretch>
        </p:blipFill>
        <p:spPr>
          <a:xfrm>
            <a:off x="456555" y="3038204"/>
            <a:ext cx="5521170" cy="2453853"/>
          </a:xfrm>
          <a:prstGeom prst="rect">
            <a:avLst/>
          </a:prstGeom>
        </p:spPr>
      </p:pic>
      <p:sp>
        <p:nvSpPr>
          <p:cNvPr id="14" name="文字方塊 13">
            <a:extLst>
              <a:ext uri="{FF2B5EF4-FFF2-40B4-BE49-F238E27FC236}">
                <a16:creationId xmlns:a16="http://schemas.microsoft.com/office/drawing/2014/main" id="{4F86F3A7-1D08-4D3F-9C86-7E258F568850}"/>
              </a:ext>
            </a:extLst>
          </p:cNvPr>
          <p:cNvSpPr txBox="1"/>
          <p:nvPr/>
        </p:nvSpPr>
        <p:spPr>
          <a:xfrm>
            <a:off x="1894194" y="5640587"/>
            <a:ext cx="2807855" cy="400110"/>
          </a:xfrm>
          <a:prstGeom prst="rect">
            <a:avLst/>
          </a:prstGeom>
          <a:noFill/>
        </p:spPr>
        <p:txBody>
          <a:bodyPr wrap="square" rtlCol="0">
            <a:spAutoFit/>
          </a:bodyPr>
          <a:lstStyle/>
          <a:p>
            <a:pPr algn="l"/>
            <a:r>
              <a:rPr lang="en-US" altLang="zh-TW" sz="2000"/>
              <a:t>Segnet</a:t>
            </a:r>
            <a:r>
              <a:rPr lang="zh-TW" altLang="en-US" sz="2000"/>
              <a:t>產生的車道圖</a:t>
            </a:r>
          </a:p>
        </p:txBody>
      </p:sp>
    </p:spTree>
    <p:extLst>
      <p:ext uri="{BB962C8B-B14F-4D97-AF65-F5344CB8AC3E}">
        <p14:creationId xmlns:p14="http://schemas.microsoft.com/office/powerpoint/2010/main" val="279783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1EA33C26-D133-49D6-8CB0-1A8B0098CF04}"/>
              </a:ext>
            </a:extLst>
          </p:cNvPr>
          <p:cNvSpPr>
            <a:spLocks noGrp="1"/>
          </p:cNvSpPr>
          <p:nvPr>
            <p:ph idx="1"/>
          </p:nvPr>
        </p:nvSpPr>
        <p:spPr>
          <a:xfrm>
            <a:off x="456878" y="1583055"/>
            <a:ext cx="11278244" cy="3608070"/>
          </a:xfrm>
        </p:spPr>
        <p:txBody>
          <a:bodyPr>
            <a:normAutofit/>
          </a:bodyPr>
          <a:lstStyle/>
          <a:p>
            <a:r>
              <a:rPr lang="zh-TW" altLang="en-US" sz="2400"/>
              <a:t>以</a:t>
            </a:r>
            <a:r>
              <a:rPr lang="en-US" altLang="zh-TW" sz="2400"/>
              <a:t>VGG16</a:t>
            </a:r>
            <a:r>
              <a:rPr lang="zh-TW" altLang="en-US" sz="2400"/>
              <a:t>的架構為主軸，減少層數及</a:t>
            </a:r>
            <a:r>
              <a:rPr lang="en-US" altLang="zh-TW" sz="2400"/>
              <a:t>filter</a:t>
            </a:r>
            <a:r>
              <a:rPr lang="zh-TW" altLang="en-US" sz="2400"/>
              <a:t>的數量，參數量大幅下降，使產生之映象檔能成功燒錄至</a:t>
            </a:r>
            <a:r>
              <a:rPr lang="en-US" altLang="zh-TW" sz="2400"/>
              <a:t>WE-I plus</a:t>
            </a:r>
            <a:r>
              <a:rPr lang="zh-TW" altLang="en-US" sz="2400"/>
              <a:t>。</a:t>
            </a:r>
            <a:endParaRPr lang="en-US" altLang="zh-TW" sz="2400"/>
          </a:p>
          <a:p>
            <a:endParaRPr lang="en-US" altLang="zh-TW" sz="2400"/>
          </a:p>
          <a:p>
            <a:r>
              <a:rPr lang="zh-TW" altLang="en-US" sz="2400"/>
              <a:t>以多張未偏移道路實景，及多張景觀圖片做訓練，期望達到此次作品之期望成效。</a:t>
            </a:r>
          </a:p>
        </p:txBody>
      </p:sp>
      <p:sp>
        <p:nvSpPr>
          <p:cNvPr id="3" name="標題 2">
            <a:extLst>
              <a:ext uri="{FF2B5EF4-FFF2-40B4-BE49-F238E27FC236}">
                <a16:creationId xmlns:a16="http://schemas.microsoft.com/office/drawing/2014/main" id="{94BAF89D-A9A6-4657-8D6A-956389DB6BE8}"/>
              </a:ext>
            </a:extLst>
          </p:cNvPr>
          <p:cNvSpPr>
            <a:spLocks noGrp="1"/>
          </p:cNvSpPr>
          <p:nvPr>
            <p:ph type="title"/>
          </p:nvPr>
        </p:nvSpPr>
        <p:spPr/>
        <p:txBody>
          <a:bodyPr/>
          <a:lstStyle/>
          <a:p>
            <a:r>
              <a:rPr lang="zh-TW" altLang="en-US"/>
              <a:t>最終決策</a:t>
            </a:r>
          </a:p>
        </p:txBody>
      </p:sp>
      <p:pic>
        <p:nvPicPr>
          <p:cNvPr id="4" name="圖片 3" descr="一張含有 文字, 天空, 路, 景色 的圖片&#10;&#10;自動產生的描述">
            <a:extLst>
              <a:ext uri="{FF2B5EF4-FFF2-40B4-BE49-F238E27FC236}">
                <a16:creationId xmlns:a16="http://schemas.microsoft.com/office/drawing/2014/main" id="{4BBE9AEB-A9BC-481E-B885-1FC3DE317DF2}"/>
              </a:ext>
            </a:extLst>
          </p:cNvPr>
          <p:cNvPicPr>
            <a:picLocks noChangeAspect="1"/>
          </p:cNvPicPr>
          <p:nvPr/>
        </p:nvPicPr>
        <p:blipFill>
          <a:blip r:embed="rId2"/>
          <a:stretch>
            <a:fillRect/>
          </a:stretch>
        </p:blipFill>
        <p:spPr>
          <a:xfrm>
            <a:off x="1038225" y="3591984"/>
            <a:ext cx="4762500" cy="2678906"/>
          </a:xfrm>
          <a:prstGeom prst="rect">
            <a:avLst/>
          </a:prstGeom>
        </p:spPr>
      </p:pic>
      <p:grpSp>
        <p:nvGrpSpPr>
          <p:cNvPr id="5" name="群組 4">
            <a:extLst>
              <a:ext uri="{FF2B5EF4-FFF2-40B4-BE49-F238E27FC236}">
                <a16:creationId xmlns:a16="http://schemas.microsoft.com/office/drawing/2014/main" id="{D213BC17-E72E-4804-AB7B-1CB92C9B5995}"/>
              </a:ext>
            </a:extLst>
          </p:cNvPr>
          <p:cNvGrpSpPr/>
          <p:nvPr/>
        </p:nvGrpSpPr>
        <p:grpSpPr>
          <a:xfrm>
            <a:off x="7203603" y="3914775"/>
            <a:ext cx="3128641" cy="1690364"/>
            <a:chOff x="8025134" y="3557997"/>
            <a:chExt cx="3128641" cy="1690364"/>
          </a:xfrm>
          <a:solidFill>
            <a:schemeClr val="bg1"/>
          </a:solidFill>
        </p:grpSpPr>
        <p:sp>
          <p:nvSpPr>
            <p:cNvPr id="6" name="星形: 七角 5">
              <a:extLst>
                <a:ext uri="{FF2B5EF4-FFF2-40B4-BE49-F238E27FC236}">
                  <a16:creationId xmlns:a16="http://schemas.microsoft.com/office/drawing/2014/main" id="{C8978270-47F8-4899-88C8-9542A57C63BF}"/>
                </a:ext>
              </a:extLst>
            </p:cNvPr>
            <p:cNvSpPr/>
            <p:nvPr/>
          </p:nvSpPr>
          <p:spPr>
            <a:xfrm>
              <a:off x="8025134" y="3557997"/>
              <a:ext cx="3128641" cy="1690364"/>
            </a:xfrm>
            <a:prstGeom prst="star7">
              <a:avLst/>
            </a:prstGeom>
            <a:grp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7" name="文字方塊 6">
              <a:extLst>
                <a:ext uri="{FF2B5EF4-FFF2-40B4-BE49-F238E27FC236}">
                  <a16:creationId xmlns:a16="http://schemas.microsoft.com/office/drawing/2014/main" id="{3745C637-35F6-48C5-A43F-55C4763E004F}"/>
                </a:ext>
              </a:extLst>
            </p:cNvPr>
            <p:cNvSpPr txBox="1"/>
            <p:nvPr/>
          </p:nvSpPr>
          <p:spPr>
            <a:xfrm>
              <a:off x="8582732" y="4203124"/>
              <a:ext cx="2013443" cy="400110"/>
            </a:xfrm>
            <a:prstGeom prst="rect">
              <a:avLst/>
            </a:prstGeom>
            <a:grpFill/>
          </p:spPr>
          <p:txBody>
            <a:bodyPr wrap="square" rtlCol="0">
              <a:spAutoFit/>
            </a:bodyPr>
            <a:lstStyle/>
            <a:p>
              <a:pPr algn="l"/>
              <a:r>
                <a:rPr lang="en-US" altLang="zh-TW" sz="2000"/>
                <a:t>Lane Detected!</a:t>
              </a:r>
              <a:endParaRPr lang="zh-TW" altLang="en-US" sz="2000"/>
            </a:p>
          </p:txBody>
        </p:sp>
      </p:grpSp>
    </p:spTree>
    <p:extLst>
      <p:ext uri="{BB962C8B-B14F-4D97-AF65-F5344CB8AC3E}">
        <p14:creationId xmlns:p14="http://schemas.microsoft.com/office/powerpoint/2010/main" val="2789094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F66826-0277-4985-9E35-C97C48F91E93}"/>
              </a:ext>
            </a:extLst>
          </p:cNvPr>
          <p:cNvSpPr>
            <a:spLocks noGrp="1"/>
          </p:cNvSpPr>
          <p:nvPr>
            <p:ph type="title"/>
          </p:nvPr>
        </p:nvSpPr>
        <p:spPr/>
        <p:txBody>
          <a:bodyPr>
            <a:normAutofit/>
          </a:bodyPr>
          <a:lstStyle/>
          <a:p>
            <a:r>
              <a:rPr lang="en-US" altLang="zh-TW" sz="4000" b="1" dirty="0"/>
              <a:t>Agenda</a:t>
            </a:r>
            <a:endParaRPr lang="zh-TW" altLang="en-US" sz="4000" b="1" dirty="0"/>
          </a:p>
        </p:txBody>
      </p:sp>
      <p:sp>
        <p:nvSpPr>
          <p:cNvPr id="4" name="Text Placeholder 3">
            <a:extLst>
              <a:ext uri="{FF2B5EF4-FFF2-40B4-BE49-F238E27FC236}">
                <a16:creationId xmlns:a16="http://schemas.microsoft.com/office/drawing/2014/main" id="{D2DA9DA3-449D-4BB5-99F3-9C548C2FF084}"/>
              </a:ext>
            </a:extLst>
          </p:cNvPr>
          <p:cNvSpPr>
            <a:spLocks noGrp="1"/>
          </p:cNvSpPr>
          <p:nvPr>
            <p:ph type="body" sz="quarter" idx="10"/>
          </p:nvPr>
        </p:nvSpPr>
        <p:spPr/>
        <p:txBody>
          <a:bodyPr/>
          <a:lstStyle/>
          <a:p>
            <a:r>
              <a:rPr lang="zh-TW" altLang="en-US" b="1" dirty="0">
                <a:solidFill>
                  <a:schemeClr val="bg1">
                    <a:lumMod val="75000"/>
                  </a:schemeClr>
                </a:solidFill>
              </a:rPr>
              <a:t>作品概述</a:t>
            </a:r>
            <a:endParaRPr lang="zh-TW" altLang="en-US" b="1" dirty="0"/>
          </a:p>
          <a:p>
            <a:r>
              <a:rPr lang="zh-TW" altLang="en-US" b="1" dirty="0">
                <a:solidFill>
                  <a:schemeClr val="bg1">
                    <a:lumMod val="75000"/>
                  </a:schemeClr>
                </a:solidFill>
              </a:rPr>
              <a:t>難點與創新</a:t>
            </a:r>
          </a:p>
          <a:p>
            <a:r>
              <a:rPr lang="zh-TW" altLang="en-US" b="1" dirty="0">
                <a:solidFill>
                  <a:schemeClr val="bg1">
                    <a:lumMod val="75000"/>
                  </a:schemeClr>
                </a:solidFill>
              </a:rPr>
              <a:t>設計與實現</a:t>
            </a:r>
          </a:p>
          <a:p>
            <a:r>
              <a:rPr lang="zh-TW" altLang="en-US" b="1"/>
              <a:t>作品進度</a:t>
            </a:r>
            <a:endParaRPr lang="en-US" altLang="zh-TW" b="1"/>
          </a:p>
          <a:p>
            <a:r>
              <a:rPr lang="zh-TW" altLang="en-US" b="1">
                <a:solidFill>
                  <a:schemeClr val="bg1">
                    <a:lumMod val="75000"/>
                  </a:schemeClr>
                </a:solidFill>
              </a:rPr>
              <a:t>測試結果</a:t>
            </a:r>
            <a:endParaRPr lang="en-US" altLang="zh-TW" b="1">
              <a:solidFill>
                <a:schemeClr val="bg1">
                  <a:lumMod val="75000"/>
                </a:schemeClr>
              </a:solidFill>
            </a:endParaRPr>
          </a:p>
          <a:p>
            <a:r>
              <a:rPr lang="zh-TW" altLang="en-US" b="1">
                <a:solidFill>
                  <a:schemeClr val="bg1">
                    <a:lumMod val="75000"/>
                  </a:schemeClr>
                </a:solidFill>
              </a:rPr>
              <a:t>總結展望</a:t>
            </a:r>
            <a:endParaRPr lang="zh-TW" altLang="en-US" b="1" dirty="0">
              <a:solidFill>
                <a:schemeClr val="bg1">
                  <a:lumMod val="75000"/>
                </a:schemeClr>
              </a:solidFill>
            </a:endParaRPr>
          </a:p>
        </p:txBody>
      </p:sp>
    </p:spTree>
    <p:custDataLst>
      <p:tags r:id="rId1"/>
    </p:custDataLst>
    <p:extLst>
      <p:ext uri="{BB962C8B-B14F-4D97-AF65-F5344CB8AC3E}">
        <p14:creationId xmlns:p14="http://schemas.microsoft.com/office/powerpoint/2010/main" val="2063412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B4817B-A58C-4DBF-87F1-A5A6FBD1553B}"/>
              </a:ext>
            </a:extLst>
          </p:cNvPr>
          <p:cNvSpPr>
            <a:spLocks noGrp="1"/>
          </p:cNvSpPr>
          <p:nvPr>
            <p:ph idx="1"/>
          </p:nvPr>
        </p:nvSpPr>
        <p:spPr>
          <a:xfrm>
            <a:off x="456555" y="1554480"/>
            <a:ext cx="6163320" cy="4464356"/>
          </a:xfrm>
        </p:spPr>
        <p:txBody>
          <a:bodyPr>
            <a:normAutofit/>
          </a:bodyPr>
          <a:lstStyle/>
          <a:p>
            <a:r>
              <a:rPr lang="zh-TW" altLang="en-US" sz="2800"/>
              <a:t>模型大小</a:t>
            </a:r>
            <a:endParaRPr lang="en-US" altLang="zh-TW" sz="2800" dirty="0"/>
          </a:p>
          <a:p>
            <a:pPr lvl="1"/>
            <a:r>
              <a:rPr lang="en-US" altLang="zh-TW" sz="2200"/>
              <a:t>(1)FCN</a:t>
            </a:r>
            <a:r>
              <a:rPr lang="zh-TW" altLang="en-US" sz="2200"/>
              <a:t>：約</a:t>
            </a:r>
            <a:r>
              <a:rPr lang="en-US" altLang="zh-TW" sz="2200"/>
              <a:t>72.5w</a:t>
            </a:r>
            <a:r>
              <a:rPr lang="zh-TW" altLang="en-US" sz="2200"/>
              <a:t>參數量</a:t>
            </a:r>
            <a:endParaRPr lang="en-US" altLang="zh-TW" sz="2200"/>
          </a:p>
          <a:p>
            <a:pPr lvl="1"/>
            <a:r>
              <a:rPr lang="en-US" altLang="zh-TW" sz="2200"/>
              <a:t>(2)VGG16(</a:t>
            </a:r>
            <a:r>
              <a:rPr lang="zh-TW" altLang="en-US" sz="2200"/>
              <a:t>簡化</a:t>
            </a:r>
            <a:r>
              <a:rPr lang="en-US" altLang="zh-TW" sz="2200"/>
              <a:t>)</a:t>
            </a:r>
            <a:r>
              <a:rPr lang="zh-TW" altLang="en-US" sz="2200"/>
              <a:t>：約</a:t>
            </a:r>
            <a:r>
              <a:rPr lang="en-US" altLang="zh-TW" sz="2200"/>
              <a:t>3.5w</a:t>
            </a:r>
            <a:r>
              <a:rPr lang="zh-TW" altLang="en-US" sz="2200"/>
              <a:t>參數量</a:t>
            </a:r>
            <a:endParaRPr lang="en-US" altLang="zh-TW" sz="2200" dirty="0"/>
          </a:p>
          <a:p>
            <a:pPr lvl="1"/>
            <a:endParaRPr lang="en-US" altLang="zh-TW" sz="2400" dirty="0"/>
          </a:p>
          <a:p>
            <a:r>
              <a:rPr lang="zh-TW" altLang="en-US" sz="2800" dirty="0"/>
              <a:t>運算流程</a:t>
            </a:r>
          </a:p>
          <a:p>
            <a:pPr lvl="1" algn="just"/>
            <a:r>
              <a:rPr lang="zh-TW" altLang="en-US" sz="2400"/>
              <a:t>將拍攝之圖片由</a:t>
            </a:r>
            <a:r>
              <a:rPr lang="en-US" altLang="zh-TW" sz="2400"/>
              <a:t>480*640</a:t>
            </a:r>
            <a:r>
              <a:rPr lang="zh-TW" altLang="en-US" sz="2400"/>
              <a:t>調整為</a:t>
            </a:r>
            <a:r>
              <a:rPr lang="en-US" altLang="zh-TW" sz="2400"/>
              <a:t>100*133</a:t>
            </a:r>
          </a:p>
          <a:p>
            <a:pPr marL="292608" lvl="1" indent="0" algn="just">
              <a:buNone/>
            </a:pPr>
            <a:r>
              <a:rPr lang="zh-TW" altLang="en-US" sz="2200"/>
              <a:t>維持</a:t>
            </a:r>
            <a:r>
              <a:rPr lang="en-US" altLang="zh-TW" sz="2200"/>
              <a:t>4:3</a:t>
            </a:r>
            <a:r>
              <a:rPr lang="zh-TW" altLang="en-US" sz="2200"/>
              <a:t>。</a:t>
            </a:r>
            <a:endParaRPr lang="en-US" altLang="zh-TW" sz="2200"/>
          </a:p>
          <a:p>
            <a:pPr marL="292608" lvl="1" indent="0" algn="just">
              <a:buNone/>
            </a:pPr>
            <a:endParaRPr lang="en-US" altLang="zh-TW" sz="2200"/>
          </a:p>
          <a:p>
            <a:pPr lvl="1" algn="just"/>
            <a:r>
              <a:rPr lang="zh-TW" altLang="en-US" sz="2200"/>
              <a:t>傳入</a:t>
            </a:r>
            <a:r>
              <a:rPr lang="en-US" altLang="zh-TW" sz="2200"/>
              <a:t>trained model</a:t>
            </a:r>
            <a:r>
              <a:rPr lang="zh-TW" altLang="en-US" sz="2200"/>
              <a:t>中靜待分析的結果。</a:t>
            </a:r>
            <a:endParaRPr lang="zh-TW" altLang="en-US" sz="2200" dirty="0"/>
          </a:p>
        </p:txBody>
      </p:sp>
      <p:sp>
        <p:nvSpPr>
          <p:cNvPr id="3" name="Title 2">
            <a:extLst>
              <a:ext uri="{FF2B5EF4-FFF2-40B4-BE49-F238E27FC236}">
                <a16:creationId xmlns:a16="http://schemas.microsoft.com/office/drawing/2014/main" id="{A8E389EF-315F-464D-8BD1-618F7FE1C833}"/>
              </a:ext>
            </a:extLst>
          </p:cNvPr>
          <p:cNvSpPr>
            <a:spLocks noGrp="1"/>
          </p:cNvSpPr>
          <p:nvPr>
            <p:ph type="title"/>
          </p:nvPr>
        </p:nvSpPr>
        <p:spPr/>
        <p:txBody>
          <a:bodyPr/>
          <a:lstStyle/>
          <a:p>
            <a:r>
              <a:rPr lang="en-US" altLang="zh-TW" dirty="0"/>
              <a:t>Machine Learning </a:t>
            </a:r>
            <a:r>
              <a:rPr lang="zh-TW" altLang="en-US" dirty="0"/>
              <a:t>模型</a:t>
            </a:r>
          </a:p>
        </p:txBody>
      </p:sp>
      <p:pic>
        <p:nvPicPr>
          <p:cNvPr id="5" name="圖片 4" descr="一張含有 桌 的圖片&#10;&#10;自動產生的描述">
            <a:extLst>
              <a:ext uri="{FF2B5EF4-FFF2-40B4-BE49-F238E27FC236}">
                <a16:creationId xmlns:a16="http://schemas.microsoft.com/office/drawing/2014/main" id="{58523FBA-A4E0-4728-8C6C-4403C4FDC280}"/>
              </a:ext>
            </a:extLst>
          </p:cNvPr>
          <p:cNvPicPr>
            <a:picLocks noChangeAspect="1"/>
          </p:cNvPicPr>
          <p:nvPr/>
        </p:nvPicPr>
        <p:blipFill>
          <a:blip r:embed="rId2"/>
          <a:stretch>
            <a:fillRect/>
          </a:stretch>
        </p:blipFill>
        <p:spPr>
          <a:xfrm>
            <a:off x="7415653" y="323549"/>
            <a:ext cx="4776347" cy="6363301"/>
          </a:xfrm>
          <a:prstGeom prst="rect">
            <a:avLst/>
          </a:prstGeom>
        </p:spPr>
      </p:pic>
    </p:spTree>
    <p:extLst>
      <p:ext uri="{BB962C8B-B14F-4D97-AF65-F5344CB8AC3E}">
        <p14:creationId xmlns:p14="http://schemas.microsoft.com/office/powerpoint/2010/main" val="369309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B4817B-A58C-4DBF-87F1-A5A6FBD1553B}"/>
              </a:ext>
            </a:extLst>
          </p:cNvPr>
          <p:cNvSpPr>
            <a:spLocks noGrp="1"/>
          </p:cNvSpPr>
          <p:nvPr>
            <p:ph idx="1"/>
          </p:nvPr>
        </p:nvSpPr>
        <p:spPr>
          <a:xfrm>
            <a:off x="457201" y="1129607"/>
            <a:ext cx="11487150" cy="5518844"/>
          </a:xfrm>
        </p:spPr>
        <p:txBody>
          <a:bodyPr>
            <a:normAutofit/>
          </a:bodyPr>
          <a:lstStyle/>
          <a:p>
            <a:r>
              <a:rPr lang="zh-TW" altLang="en-US" sz="2800"/>
              <a:t>後</a:t>
            </a:r>
            <a:r>
              <a:rPr lang="zh-TW" altLang="en-US" sz="2800" dirty="0"/>
              <a:t>端演算法</a:t>
            </a:r>
            <a:r>
              <a:rPr lang="zh-TW" altLang="en-US" sz="2800"/>
              <a:t>的實現</a:t>
            </a:r>
            <a:r>
              <a:rPr lang="en-US" altLang="zh-TW" sz="2800"/>
              <a:t>(</a:t>
            </a:r>
            <a:r>
              <a:rPr lang="zh-TW" altLang="en-US" sz="2400"/>
              <a:t>以</a:t>
            </a:r>
            <a:r>
              <a:rPr lang="zh-TW" altLang="en-US" sz="2400" dirty="0"/>
              <a:t>設計概念</a:t>
            </a:r>
            <a:r>
              <a:rPr lang="zh-TW" altLang="en-US" sz="2400"/>
              <a:t>描述之</a:t>
            </a:r>
            <a:r>
              <a:rPr lang="en-US" altLang="zh-TW" sz="2400"/>
              <a:t>)</a:t>
            </a:r>
            <a:r>
              <a:rPr lang="zh-TW" altLang="en-US" sz="2400"/>
              <a:t>：</a:t>
            </a:r>
            <a:endParaRPr lang="en-US" altLang="zh-TW" sz="2400"/>
          </a:p>
          <a:p>
            <a:pPr lvl="1"/>
            <a:r>
              <a:rPr lang="zh-TW" altLang="en-US" sz="2400"/>
              <a:t>以</a:t>
            </a:r>
            <a:r>
              <a:rPr lang="zh-TW" altLang="en-US" sz="2400">
                <a:solidFill>
                  <a:srgbClr val="00E6BA"/>
                </a:solidFill>
              </a:rPr>
              <a:t>綠色線</a:t>
            </a:r>
            <a:r>
              <a:rPr lang="zh-TW" altLang="en-US" sz="2400"/>
              <a:t>作為掃描線由圖片中央往左右兩旁掃描，直到觸碰</a:t>
            </a:r>
            <a:r>
              <a:rPr lang="zh-TW" altLang="en-US" sz="2400">
                <a:solidFill>
                  <a:schemeClr val="accent6">
                    <a:lumMod val="40000"/>
                    <a:lumOff val="60000"/>
                  </a:schemeClr>
                </a:solidFill>
              </a:rPr>
              <a:t>車道線</a:t>
            </a:r>
            <a:r>
              <a:rPr lang="zh-TW" altLang="en-US" sz="2400"/>
              <a:t>，為節省運算資源消耗，以高度</a:t>
            </a:r>
            <a:r>
              <a:rPr lang="en-US" altLang="zh-TW" sz="2400"/>
              <a:t>75</a:t>
            </a:r>
            <a:r>
              <a:rPr lang="zh-TW" altLang="en-US" sz="2400"/>
              <a:t>和</a:t>
            </a:r>
            <a:r>
              <a:rPr lang="en-US" altLang="zh-TW" sz="2400"/>
              <a:t>20</a:t>
            </a:r>
            <a:r>
              <a:rPr lang="zh-TW" altLang="en-US" sz="2400"/>
              <a:t>為基準，用迴圈方式做左右掃描，一但有一邊觸碰到車道線，另一邊則須在限定迴圈次數</a:t>
            </a:r>
            <a:r>
              <a:rPr lang="en-US" altLang="zh-TW" sz="2400"/>
              <a:t>(</a:t>
            </a:r>
            <a:r>
              <a:rPr lang="zh-TW" altLang="en-US" sz="2400"/>
              <a:t>由下往上，可容許次數遞減</a:t>
            </a:r>
            <a:r>
              <a:rPr lang="en-US" altLang="zh-TW" sz="2400"/>
              <a:t>)</a:t>
            </a:r>
            <a:r>
              <a:rPr lang="zh-TW" altLang="en-US" sz="2400"/>
              <a:t>下找到車道線，否則視為偏移。</a:t>
            </a:r>
            <a:endParaRPr lang="en-US" altLang="zh-TW" sz="2400"/>
          </a:p>
        </p:txBody>
      </p:sp>
      <p:sp>
        <p:nvSpPr>
          <p:cNvPr id="3" name="Title 2">
            <a:extLst>
              <a:ext uri="{FF2B5EF4-FFF2-40B4-BE49-F238E27FC236}">
                <a16:creationId xmlns:a16="http://schemas.microsoft.com/office/drawing/2014/main" id="{A8E389EF-315F-464D-8BD1-618F7FE1C833}"/>
              </a:ext>
            </a:extLst>
          </p:cNvPr>
          <p:cNvSpPr>
            <a:spLocks noGrp="1"/>
          </p:cNvSpPr>
          <p:nvPr>
            <p:ph type="title"/>
          </p:nvPr>
        </p:nvSpPr>
        <p:spPr/>
        <p:txBody>
          <a:bodyPr/>
          <a:lstStyle/>
          <a:p>
            <a:r>
              <a:rPr lang="en-US" altLang="zh-TW"/>
              <a:t>FCN</a:t>
            </a:r>
            <a:r>
              <a:rPr lang="zh-TW" altLang="en-US"/>
              <a:t>之遺珠之憾</a:t>
            </a:r>
            <a:endParaRPr lang="zh-TW" altLang="en-US" dirty="0"/>
          </a:p>
        </p:txBody>
      </p:sp>
      <p:pic>
        <p:nvPicPr>
          <p:cNvPr id="2052" name="Picture 4" descr="No description available.">
            <a:extLst>
              <a:ext uri="{FF2B5EF4-FFF2-40B4-BE49-F238E27FC236}">
                <a16:creationId xmlns:a16="http://schemas.microsoft.com/office/drawing/2014/main" id="{B808B3B1-5D0C-40F5-9D4B-87B8C751FA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8378" y="3048000"/>
            <a:ext cx="6080197" cy="3309475"/>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a:extLst>
              <a:ext uri="{FF2B5EF4-FFF2-40B4-BE49-F238E27FC236}">
                <a16:creationId xmlns:a16="http://schemas.microsoft.com/office/drawing/2014/main" id="{15B75EF1-4FA2-4A8A-8C3E-C1FD3AE586F8}"/>
              </a:ext>
            </a:extLst>
          </p:cNvPr>
          <p:cNvPicPr>
            <a:picLocks noChangeAspect="1"/>
          </p:cNvPicPr>
          <p:nvPr/>
        </p:nvPicPr>
        <p:blipFill>
          <a:blip r:embed="rId3"/>
          <a:stretch>
            <a:fillRect/>
          </a:stretch>
        </p:blipFill>
        <p:spPr>
          <a:xfrm>
            <a:off x="2973832" y="4702737"/>
            <a:ext cx="1918770" cy="1452042"/>
          </a:xfrm>
          <a:prstGeom prst="rect">
            <a:avLst/>
          </a:prstGeom>
        </p:spPr>
      </p:pic>
      <p:pic>
        <p:nvPicPr>
          <p:cNvPr id="7" name="圖片 6" descr="一張含有 文字, 天空, 室外, 路 的圖片&#10;&#10;自動產生的描述">
            <a:extLst>
              <a:ext uri="{FF2B5EF4-FFF2-40B4-BE49-F238E27FC236}">
                <a16:creationId xmlns:a16="http://schemas.microsoft.com/office/drawing/2014/main" id="{EF7D0775-CA7C-469F-BEED-B3FDE1E16535}"/>
              </a:ext>
            </a:extLst>
          </p:cNvPr>
          <p:cNvPicPr>
            <a:picLocks noChangeAspect="1"/>
          </p:cNvPicPr>
          <p:nvPr/>
        </p:nvPicPr>
        <p:blipFill>
          <a:blip r:embed="rId4"/>
          <a:stretch>
            <a:fillRect/>
          </a:stretch>
        </p:blipFill>
        <p:spPr>
          <a:xfrm>
            <a:off x="812174" y="3429000"/>
            <a:ext cx="1918770" cy="1452042"/>
          </a:xfrm>
          <a:prstGeom prst="rect">
            <a:avLst/>
          </a:prstGeom>
        </p:spPr>
      </p:pic>
    </p:spTree>
    <p:extLst>
      <p:ext uri="{BB962C8B-B14F-4D97-AF65-F5344CB8AC3E}">
        <p14:creationId xmlns:p14="http://schemas.microsoft.com/office/powerpoint/2010/main" val="2571256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F66826-0277-4985-9E35-C97C48F91E93}"/>
              </a:ext>
            </a:extLst>
          </p:cNvPr>
          <p:cNvSpPr>
            <a:spLocks noGrp="1"/>
          </p:cNvSpPr>
          <p:nvPr>
            <p:ph type="title"/>
          </p:nvPr>
        </p:nvSpPr>
        <p:spPr/>
        <p:txBody>
          <a:bodyPr>
            <a:normAutofit/>
          </a:bodyPr>
          <a:lstStyle/>
          <a:p>
            <a:r>
              <a:rPr lang="en-US" altLang="zh-TW" sz="4000" b="1" dirty="0"/>
              <a:t>Agenda</a:t>
            </a:r>
            <a:endParaRPr lang="zh-TW" altLang="en-US" sz="4000" b="1" dirty="0"/>
          </a:p>
        </p:txBody>
      </p:sp>
      <p:sp>
        <p:nvSpPr>
          <p:cNvPr id="4" name="Text Placeholder 3">
            <a:extLst>
              <a:ext uri="{FF2B5EF4-FFF2-40B4-BE49-F238E27FC236}">
                <a16:creationId xmlns:a16="http://schemas.microsoft.com/office/drawing/2014/main" id="{D2DA9DA3-449D-4BB5-99F3-9C548C2FF084}"/>
              </a:ext>
            </a:extLst>
          </p:cNvPr>
          <p:cNvSpPr>
            <a:spLocks noGrp="1"/>
          </p:cNvSpPr>
          <p:nvPr>
            <p:ph type="body" sz="quarter" idx="10"/>
          </p:nvPr>
        </p:nvSpPr>
        <p:spPr/>
        <p:txBody>
          <a:bodyPr/>
          <a:lstStyle/>
          <a:p>
            <a:r>
              <a:rPr lang="zh-TW" altLang="en-US" b="1" dirty="0">
                <a:solidFill>
                  <a:schemeClr val="bg1">
                    <a:lumMod val="75000"/>
                  </a:schemeClr>
                </a:solidFill>
              </a:rPr>
              <a:t>作品概述</a:t>
            </a:r>
            <a:endParaRPr lang="zh-TW" altLang="en-US" b="1" dirty="0"/>
          </a:p>
          <a:p>
            <a:r>
              <a:rPr lang="zh-TW" altLang="en-US" b="1" dirty="0">
                <a:solidFill>
                  <a:schemeClr val="bg1">
                    <a:lumMod val="75000"/>
                  </a:schemeClr>
                </a:solidFill>
              </a:rPr>
              <a:t>難點與創新</a:t>
            </a:r>
          </a:p>
          <a:p>
            <a:r>
              <a:rPr lang="zh-TW" altLang="en-US" b="1" dirty="0">
                <a:solidFill>
                  <a:schemeClr val="bg1">
                    <a:lumMod val="75000"/>
                  </a:schemeClr>
                </a:solidFill>
              </a:rPr>
              <a:t>設計與實現</a:t>
            </a:r>
          </a:p>
          <a:p>
            <a:r>
              <a:rPr lang="zh-TW" altLang="en-US" b="1">
                <a:solidFill>
                  <a:schemeClr val="bg1">
                    <a:lumMod val="75000"/>
                  </a:schemeClr>
                </a:solidFill>
              </a:rPr>
              <a:t>作品進度</a:t>
            </a:r>
            <a:endParaRPr lang="en-US" altLang="zh-TW" b="1">
              <a:solidFill>
                <a:schemeClr val="bg1">
                  <a:lumMod val="75000"/>
                </a:schemeClr>
              </a:solidFill>
            </a:endParaRPr>
          </a:p>
          <a:p>
            <a:r>
              <a:rPr lang="zh-TW" altLang="en-US" b="1"/>
              <a:t>測試結果</a:t>
            </a:r>
            <a:endParaRPr lang="en-US" altLang="zh-TW" b="1"/>
          </a:p>
          <a:p>
            <a:r>
              <a:rPr lang="zh-TW" altLang="en-US" b="1">
                <a:solidFill>
                  <a:schemeClr val="bg1">
                    <a:lumMod val="75000"/>
                  </a:schemeClr>
                </a:solidFill>
              </a:rPr>
              <a:t>總結展望</a:t>
            </a:r>
            <a:endParaRPr lang="zh-TW" altLang="en-US" b="1" dirty="0">
              <a:solidFill>
                <a:schemeClr val="bg1">
                  <a:lumMod val="75000"/>
                </a:schemeClr>
              </a:solidFill>
            </a:endParaRPr>
          </a:p>
        </p:txBody>
      </p:sp>
    </p:spTree>
    <p:custDataLst>
      <p:tags r:id="rId1"/>
    </p:custDataLst>
    <p:extLst>
      <p:ext uri="{BB962C8B-B14F-4D97-AF65-F5344CB8AC3E}">
        <p14:creationId xmlns:p14="http://schemas.microsoft.com/office/powerpoint/2010/main" val="42299556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632F04B6-E141-40A5-A514-7D827D0EF1B8}"/>
              </a:ext>
            </a:extLst>
          </p:cNvPr>
          <p:cNvSpPr>
            <a:spLocks noGrp="1"/>
          </p:cNvSpPr>
          <p:nvPr>
            <p:ph type="title"/>
          </p:nvPr>
        </p:nvSpPr>
        <p:spPr>
          <a:xfrm>
            <a:off x="326399" y="314324"/>
            <a:ext cx="11277922" cy="1005840"/>
          </a:xfrm>
        </p:spPr>
        <p:txBody>
          <a:bodyPr>
            <a:normAutofit fontScale="90000"/>
          </a:bodyPr>
          <a:lstStyle/>
          <a:p>
            <a:r>
              <a:rPr lang="zh-TW" altLang="en-US"/>
              <a:t>測試結果</a:t>
            </a:r>
            <a:br>
              <a:rPr lang="zh-TW" altLang="en-US"/>
            </a:br>
            <a:endParaRPr lang="zh-TW" altLang="en-US"/>
          </a:p>
        </p:txBody>
      </p:sp>
      <p:sp>
        <p:nvSpPr>
          <p:cNvPr id="9" name="內容版面配置區 8">
            <a:extLst>
              <a:ext uri="{FF2B5EF4-FFF2-40B4-BE49-F238E27FC236}">
                <a16:creationId xmlns:a16="http://schemas.microsoft.com/office/drawing/2014/main" id="{DFFD1750-715F-4E43-84C7-22C71BFA2F84}"/>
              </a:ext>
            </a:extLst>
          </p:cNvPr>
          <p:cNvSpPr>
            <a:spLocks noGrp="1"/>
          </p:cNvSpPr>
          <p:nvPr>
            <p:ph idx="1"/>
          </p:nvPr>
        </p:nvSpPr>
        <p:spPr>
          <a:xfrm>
            <a:off x="410849" y="1615439"/>
            <a:ext cx="11370301" cy="5242561"/>
          </a:xfrm>
        </p:spPr>
        <p:txBody>
          <a:bodyPr>
            <a:normAutofit/>
          </a:bodyPr>
          <a:lstStyle/>
          <a:p>
            <a:r>
              <a:rPr lang="zh-TW" altLang="en-US" sz="2800"/>
              <a:t>測試標準</a:t>
            </a:r>
            <a:endParaRPr lang="en-US" altLang="zh-TW" sz="2800"/>
          </a:p>
          <a:p>
            <a:pPr lvl="1"/>
            <a:r>
              <a:rPr lang="zh-TW" altLang="en-US" sz="2400"/>
              <a:t>以</a:t>
            </a:r>
            <a:r>
              <a:rPr lang="en-US" altLang="zh-TW" sz="2400"/>
              <a:t>score</a:t>
            </a:r>
            <a:r>
              <a:rPr lang="zh-TW" altLang="en-US" sz="2400"/>
              <a:t>方式呈現</a:t>
            </a:r>
            <a:endParaRPr lang="en-US" altLang="zh-TW" sz="2400"/>
          </a:p>
          <a:p>
            <a:pPr lvl="2"/>
            <a:r>
              <a:rPr lang="zh-TW" altLang="en-US" sz="2000"/>
              <a:t>規則：</a:t>
            </a:r>
            <a:r>
              <a:rPr lang="en-US" altLang="zh-TW" sz="2000"/>
              <a:t>&gt;128</a:t>
            </a:r>
            <a:r>
              <a:rPr lang="zh-TW" altLang="en-US" sz="2000"/>
              <a:t>車道未偏移</a:t>
            </a:r>
            <a:endParaRPr lang="en-US" altLang="zh-TW" sz="2000"/>
          </a:p>
          <a:p>
            <a:pPr lvl="2"/>
            <a:r>
              <a:rPr lang="zh-TW" altLang="en-US" sz="2000"/>
              <a:t>           </a:t>
            </a:r>
            <a:r>
              <a:rPr lang="en-US" altLang="zh-TW" sz="2000"/>
              <a:t>&lt;128</a:t>
            </a:r>
            <a:r>
              <a:rPr lang="zh-TW" altLang="en-US" sz="2000"/>
              <a:t>車道偏移</a:t>
            </a:r>
            <a:endParaRPr lang="en-US" altLang="zh-TW" sz="2000"/>
          </a:p>
          <a:p>
            <a:pPr lvl="2"/>
            <a:endParaRPr lang="en-US" altLang="zh-TW" sz="2000"/>
          </a:p>
          <a:p>
            <a:r>
              <a:rPr lang="zh-TW" altLang="en-US" sz="2800"/>
              <a:t>準確度：尚可</a:t>
            </a:r>
            <a:endParaRPr lang="en-US" altLang="zh-TW" sz="2800"/>
          </a:p>
          <a:p>
            <a:endParaRPr lang="en-US" altLang="zh-TW" sz="2800"/>
          </a:p>
          <a:p>
            <a:r>
              <a:rPr lang="en-US" altLang="zh-TW" sz="2800"/>
              <a:t>Demo</a:t>
            </a:r>
            <a:r>
              <a:rPr lang="zh-TW" altLang="en-US" sz="2800"/>
              <a:t>：隨付</a:t>
            </a:r>
            <a:r>
              <a:rPr lang="en-US" altLang="zh-TW" sz="2800"/>
              <a:t>Demo</a:t>
            </a:r>
            <a:r>
              <a:rPr lang="zh-TW" altLang="en-US" sz="2800"/>
              <a:t>影片</a:t>
            </a:r>
          </a:p>
        </p:txBody>
      </p:sp>
      <p:pic>
        <p:nvPicPr>
          <p:cNvPr id="11" name="ARC_contest_Demo">
            <a:hlinkClick r:id="" action="ppaction://media"/>
            <a:extLst>
              <a:ext uri="{FF2B5EF4-FFF2-40B4-BE49-F238E27FC236}">
                <a16:creationId xmlns:a16="http://schemas.microsoft.com/office/drawing/2014/main" id="{A27F9AF4-00F2-4AD2-A59F-E826F2BCC55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819650" y="1449288"/>
            <a:ext cx="7038975" cy="3959423"/>
          </a:xfrm>
          <a:prstGeom prst="rect">
            <a:avLst/>
          </a:prstGeom>
        </p:spPr>
      </p:pic>
    </p:spTree>
    <p:extLst>
      <p:ext uri="{BB962C8B-B14F-4D97-AF65-F5344CB8AC3E}">
        <p14:creationId xmlns:p14="http://schemas.microsoft.com/office/powerpoint/2010/main" val="2700780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75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F66826-0277-4985-9E35-C97C48F91E93}"/>
              </a:ext>
            </a:extLst>
          </p:cNvPr>
          <p:cNvSpPr>
            <a:spLocks noGrp="1"/>
          </p:cNvSpPr>
          <p:nvPr>
            <p:ph type="title"/>
          </p:nvPr>
        </p:nvSpPr>
        <p:spPr/>
        <p:txBody>
          <a:bodyPr>
            <a:normAutofit/>
          </a:bodyPr>
          <a:lstStyle/>
          <a:p>
            <a:r>
              <a:rPr lang="en-US" altLang="zh-TW" sz="4000" b="1" dirty="0"/>
              <a:t>Agenda</a:t>
            </a:r>
            <a:endParaRPr lang="zh-TW" altLang="en-US" sz="4000" b="1" dirty="0"/>
          </a:p>
        </p:txBody>
      </p:sp>
      <p:sp>
        <p:nvSpPr>
          <p:cNvPr id="4" name="Text Placeholder 3">
            <a:extLst>
              <a:ext uri="{FF2B5EF4-FFF2-40B4-BE49-F238E27FC236}">
                <a16:creationId xmlns:a16="http://schemas.microsoft.com/office/drawing/2014/main" id="{D2DA9DA3-449D-4BB5-99F3-9C548C2FF084}"/>
              </a:ext>
            </a:extLst>
          </p:cNvPr>
          <p:cNvSpPr>
            <a:spLocks noGrp="1"/>
          </p:cNvSpPr>
          <p:nvPr>
            <p:ph type="body" sz="quarter" idx="10"/>
          </p:nvPr>
        </p:nvSpPr>
        <p:spPr/>
        <p:txBody>
          <a:bodyPr/>
          <a:lstStyle/>
          <a:p>
            <a:r>
              <a:rPr lang="zh-TW" altLang="en-US" dirty="0"/>
              <a:t>作品概述</a:t>
            </a:r>
          </a:p>
          <a:p>
            <a:r>
              <a:rPr lang="zh-TW" altLang="en-US" dirty="0"/>
              <a:t>難點與創新</a:t>
            </a:r>
          </a:p>
          <a:p>
            <a:r>
              <a:rPr lang="zh-TW" altLang="en-US" dirty="0"/>
              <a:t>設計與實現</a:t>
            </a:r>
          </a:p>
          <a:p>
            <a:r>
              <a:rPr lang="zh-TW" altLang="en-US"/>
              <a:t>作品進度</a:t>
            </a:r>
            <a:endParaRPr lang="en-US" altLang="zh-TW"/>
          </a:p>
          <a:p>
            <a:r>
              <a:rPr lang="zh-TW" altLang="en-US"/>
              <a:t>測試結果</a:t>
            </a:r>
            <a:endParaRPr lang="en-US" altLang="zh-TW"/>
          </a:p>
          <a:p>
            <a:r>
              <a:rPr lang="zh-TW" altLang="en-US"/>
              <a:t>總結展望</a:t>
            </a:r>
            <a:endParaRPr lang="zh-TW" altLang="en-US" dirty="0"/>
          </a:p>
        </p:txBody>
      </p:sp>
    </p:spTree>
    <p:custDataLst>
      <p:tags r:id="rId1"/>
    </p:custDataLst>
    <p:extLst>
      <p:ext uri="{BB962C8B-B14F-4D97-AF65-F5344CB8AC3E}">
        <p14:creationId xmlns:p14="http://schemas.microsoft.com/office/powerpoint/2010/main" val="38068151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F66826-0277-4985-9E35-C97C48F91E93}"/>
              </a:ext>
            </a:extLst>
          </p:cNvPr>
          <p:cNvSpPr>
            <a:spLocks noGrp="1"/>
          </p:cNvSpPr>
          <p:nvPr>
            <p:ph type="title"/>
          </p:nvPr>
        </p:nvSpPr>
        <p:spPr/>
        <p:txBody>
          <a:bodyPr>
            <a:normAutofit/>
          </a:bodyPr>
          <a:lstStyle/>
          <a:p>
            <a:r>
              <a:rPr lang="en-US" altLang="zh-TW" sz="4000" b="1" dirty="0"/>
              <a:t>Agenda</a:t>
            </a:r>
            <a:endParaRPr lang="zh-TW" altLang="en-US" sz="4000" b="1" dirty="0"/>
          </a:p>
        </p:txBody>
      </p:sp>
      <p:sp>
        <p:nvSpPr>
          <p:cNvPr id="4" name="Text Placeholder 3">
            <a:extLst>
              <a:ext uri="{FF2B5EF4-FFF2-40B4-BE49-F238E27FC236}">
                <a16:creationId xmlns:a16="http://schemas.microsoft.com/office/drawing/2014/main" id="{D2DA9DA3-449D-4BB5-99F3-9C548C2FF084}"/>
              </a:ext>
            </a:extLst>
          </p:cNvPr>
          <p:cNvSpPr>
            <a:spLocks noGrp="1"/>
          </p:cNvSpPr>
          <p:nvPr>
            <p:ph type="body" sz="quarter" idx="10"/>
          </p:nvPr>
        </p:nvSpPr>
        <p:spPr/>
        <p:txBody>
          <a:bodyPr/>
          <a:lstStyle/>
          <a:p>
            <a:r>
              <a:rPr lang="zh-TW" altLang="en-US" b="1" dirty="0">
                <a:solidFill>
                  <a:schemeClr val="bg1">
                    <a:lumMod val="75000"/>
                  </a:schemeClr>
                </a:solidFill>
              </a:rPr>
              <a:t>作品概述</a:t>
            </a:r>
            <a:endParaRPr lang="zh-TW" altLang="en-US" b="1" dirty="0"/>
          </a:p>
          <a:p>
            <a:r>
              <a:rPr lang="zh-TW" altLang="en-US" b="1" dirty="0">
                <a:solidFill>
                  <a:schemeClr val="bg1">
                    <a:lumMod val="75000"/>
                  </a:schemeClr>
                </a:solidFill>
              </a:rPr>
              <a:t>難點與創新</a:t>
            </a:r>
          </a:p>
          <a:p>
            <a:r>
              <a:rPr lang="zh-TW" altLang="en-US" b="1" dirty="0">
                <a:solidFill>
                  <a:schemeClr val="bg1">
                    <a:lumMod val="75000"/>
                  </a:schemeClr>
                </a:solidFill>
              </a:rPr>
              <a:t>設計與實現</a:t>
            </a:r>
          </a:p>
          <a:p>
            <a:r>
              <a:rPr lang="zh-TW" altLang="en-US" b="1">
                <a:solidFill>
                  <a:schemeClr val="bg1">
                    <a:lumMod val="75000"/>
                  </a:schemeClr>
                </a:solidFill>
              </a:rPr>
              <a:t>作品進度</a:t>
            </a:r>
            <a:endParaRPr lang="en-US" altLang="zh-TW" b="1">
              <a:solidFill>
                <a:schemeClr val="bg1">
                  <a:lumMod val="75000"/>
                </a:schemeClr>
              </a:solidFill>
            </a:endParaRPr>
          </a:p>
          <a:p>
            <a:r>
              <a:rPr lang="zh-TW" altLang="en-US" b="1">
                <a:solidFill>
                  <a:schemeClr val="bg1">
                    <a:lumMod val="75000"/>
                  </a:schemeClr>
                </a:solidFill>
              </a:rPr>
              <a:t>測試結果</a:t>
            </a:r>
            <a:endParaRPr lang="en-US" altLang="zh-TW" b="1">
              <a:solidFill>
                <a:schemeClr val="bg1">
                  <a:lumMod val="75000"/>
                </a:schemeClr>
              </a:solidFill>
            </a:endParaRPr>
          </a:p>
          <a:p>
            <a:r>
              <a:rPr lang="zh-TW" altLang="en-US" b="1"/>
              <a:t>總結展望</a:t>
            </a:r>
            <a:endParaRPr lang="zh-TW" altLang="en-US" b="1" dirty="0"/>
          </a:p>
        </p:txBody>
      </p:sp>
    </p:spTree>
    <p:custDataLst>
      <p:tags r:id="rId1"/>
    </p:custDataLst>
    <p:extLst>
      <p:ext uri="{BB962C8B-B14F-4D97-AF65-F5344CB8AC3E}">
        <p14:creationId xmlns:p14="http://schemas.microsoft.com/office/powerpoint/2010/main" val="442245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B4817B-A58C-4DBF-87F1-A5A6FBD1553B}"/>
              </a:ext>
            </a:extLst>
          </p:cNvPr>
          <p:cNvSpPr>
            <a:spLocks noGrp="1"/>
          </p:cNvSpPr>
          <p:nvPr>
            <p:ph idx="1"/>
          </p:nvPr>
        </p:nvSpPr>
        <p:spPr>
          <a:xfrm>
            <a:off x="457200" y="1395089"/>
            <a:ext cx="11278244" cy="4233924"/>
          </a:xfrm>
        </p:spPr>
        <p:txBody>
          <a:bodyPr>
            <a:normAutofit/>
          </a:bodyPr>
          <a:lstStyle/>
          <a:p>
            <a:endParaRPr lang="en-US" altLang="zh-TW" sz="2400"/>
          </a:p>
          <a:p>
            <a:r>
              <a:rPr lang="en-US" altLang="zh-TW" sz="2400"/>
              <a:t>TFlite</a:t>
            </a:r>
            <a:r>
              <a:rPr lang="zh-TW" altLang="en-US" sz="2400"/>
              <a:t>的函式支援不足實屬可惜，但透過</a:t>
            </a:r>
            <a:r>
              <a:rPr lang="en-US" altLang="zh-TW" sz="2400"/>
              <a:t>end-to-end</a:t>
            </a:r>
            <a:r>
              <a:rPr lang="zh-TW" altLang="en-US" sz="2400"/>
              <a:t>的方式實現車道辨識，也讓我們認識到</a:t>
            </a:r>
            <a:r>
              <a:rPr lang="zh-TW" altLang="en-US" sz="2400" b="1"/>
              <a:t>輕量化</a:t>
            </a:r>
            <a:r>
              <a:rPr lang="zh-TW" altLang="en-US" sz="2400"/>
              <a:t>所需減少的參數量以及模型準確度之權衡。</a:t>
            </a:r>
            <a:endParaRPr lang="en-US" altLang="zh-TW" sz="2400"/>
          </a:p>
          <a:p>
            <a:endParaRPr lang="en-US" altLang="zh-TW" sz="2400"/>
          </a:p>
          <a:p>
            <a:endParaRPr lang="en-US" altLang="zh-TW" sz="2400"/>
          </a:p>
          <a:p>
            <a:r>
              <a:rPr lang="zh-TW" altLang="en-US" sz="2400"/>
              <a:t>在自駕車近日的蓬勃發展下，不容忽視的行車安全，以及邊緣運算的進步，都使得越來越多人關注著此項技術的發展。</a:t>
            </a:r>
            <a:endParaRPr lang="en-US" altLang="zh-TW" sz="2400"/>
          </a:p>
          <a:p>
            <a:endParaRPr lang="en-US" altLang="zh-TW" sz="2400" dirty="0"/>
          </a:p>
        </p:txBody>
      </p:sp>
      <p:sp>
        <p:nvSpPr>
          <p:cNvPr id="3" name="Title 2">
            <a:extLst>
              <a:ext uri="{FF2B5EF4-FFF2-40B4-BE49-F238E27FC236}">
                <a16:creationId xmlns:a16="http://schemas.microsoft.com/office/drawing/2014/main" id="{A8E389EF-315F-464D-8BD1-618F7FE1C833}"/>
              </a:ext>
            </a:extLst>
          </p:cNvPr>
          <p:cNvSpPr>
            <a:spLocks noGrp="1"/>
          </p:cNvSpPr>
          <p:nvPr>
            <p:ph type="title"/>
          </p:nvPr>
        </p:nvSpPr>
        <p:spPr/>
        <p:txBody>
          <a:bodyPr/>
          <a:lstStyle/>
          <a:p>
            <a:r>
              <a:rPr lang="zh-TW" altLang="en-US"/>
              <a:t>總結展望</a:t>
            </a:r>
            <a:endParaRPr lang="zh-TW" altLang="en-US" dirty="0"/>
          </a:p>
        </p:txBody>
      </p:sp>
    </p:spTree>
    <p:extLst>
      <p:ext uri="{BB962C8B-B14F-4D97-AF65-F5344CB8AC3E}">
        <p14:creationId xmlns:p14="http://schemas.microsoft.com/office/powerpoint/2010/main" val="28558445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1308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F66826-0277-4985-9E35-C97C48F91E93}"/>
              </a:ext>
            </a:extLst>
          </p:cNvPr>
          <p:cNvSpPr>
            <a:spLocks noGrp="1"/>
          </p:cNvSpPr>
          <p:nvPr>
            <p:ph type="title"/>
          </p:nvPr>
        </p:nvSpPr>
        <p:spPr/>
        <p:txBody>
          <a:bodyPr>
            <a:normAutofit/>
          </a:bodyPr>
          <a:lstStyle/>
          <a:p>
            <a:r>
              <a:rPr lang="en-US" altLang="zh-TW" sz="4000" b="1" dirty="0"/>
              <a:t>Agenda</a:t>
            </a:r>
            <a:endParaRPr lang="zh-TW" altLang="en-US" sz="4000" b="1" dirty="0"/>
          </a:p>
        </p:txBody>
      </p:sp>
      <p:sp>
        <p:nvSpPr>
          <p:cNvPr id="4" name="Text Placeholder 3">
            <a:extLst>
              <a:ext uri="{FF2B5EF4-FFF2-40B4-BE49-F238E27FC236}">
                <a16:creationId xmlns:a16="http://schemas.microsoft.com/office/drawing/2014/main" id="{D2DA9DA3-449D-4BB5-99F3-9C548C2FF084}"/>
              </a:ext>
            </a:extLst>
          </p:cNvPr>
          <p:cNvSpPr>
            <a:spLocks noGrp="1"/>
          </p:cNvSpPr>
          <p:nvPr>
            <p:ph type="body" sz="quarter" idx="10"/>
          </p:nvPr>
        </p:nvSpPr>
        <p:spPr/>
        <p:txBody>
          <a:bodyPr/>
          <a:lstStyle/>
          <a:p>
            <a:r>
              <a:rPr lang="zh-TW" altLang="en-US" b="1" dirty="0"/>
              <a:t>作品概述</a:t>
            </a:r>
          </a:p>
          <a:p>
            <a:r>
              <a:rPr lang="zh-TW" altLang="en-US" b="1" dirty="0">
                <a:solidFill>
                  <a:schemeClr val="bg1">
                    <a:lumMod val="75000"/>
                  </a:schemeClr>
                </a:solidFill>
              </a:rPr>
              <a:t>難點與創新</a:t>
            </a:r>
          </a:p>
          <a:p>
            <a:r>
              <a:rPr lang="zh-TW" altLang="en-US" b="1" dirty="0">
                <a:solidFill>
                  <a:schemeClr val="bg1">
                    <a:lumMod val="75000"/>
                  </a:schemeClr>
                </a:solidFill>
              </a:rPr>
              <a:t>設計與實現</a:t>
            </a:r>
          </a:p>
          <a:p>
            <a:r>
              <a:rPr lang="zh-TW" altLang="en-US" b="1">
                <a:solidFill>
                  <a:schemeClr val="bg1">
                    <a:lumMod val="75000"/>
                  </a:schemeClr>
                </a:solidFill>
              </a:rPr>
              <a:t>作品進度</a:t>
            </a:r>
            <a:endParaRPr lang="en-US" altLang="zh-TW" b="1">
              <a:solidFill>
                <a:schemeClr val="bg1">
                  <a:lumMod val="75000"/>
                </a:schemeClr>
              </a:solidFill>
            </a:endParaRPr>
          </a:p>
          <a:p>
            <a:r>
              <a:rPr lang="zh-TW" altLang="en-US" b="1">
                <a:solidFill>
                  <a:schemeClr val="bg1">
                    <a:lumMod val="75000"/>
                  </a:schemeClr>
                </a:solidFill>
              </a:rPr>
              <a:t>測試結果</a:t>
            </a:r>
            <a:endParaRPr lang="en-US" altLang="zh-TW" b="1">
              <a:solidFill>
                <a:schemeClr val="bg1">
                  <a:lumMod val="75000"/>
                </a:schemeClr>
              </a:solidFill>
            </a:endParaRPr>
          </a:p>
          <a:p>
            <a:r>
              <a:rPr lang="zh-TW" altLang="en-US" b="1">
                <a:solidFill>
                  <a:schemeClr val="bg1">
                    <a:lumMod val="75000"/>
                  </a:schemeClr>
                </a:solidFill>
              </a:rPr>
              <a:t>總結展望</a:t>
            </a:r>
            <a:endParaRPr lang="zh-TW" altLang="en-US" b="1" dirty="0">
              <a:solidFill>
                <a:schemeClr val="bg1">
                  <a:lumMod val="75000"/>
                </a:schemeClr>
              </a:solidFill>
            </a:endParaRPr>
          </a:p>
        </p:txBody>
      </p:sp>
    </p:spTree>
    <p:custDataLst>
      <p:tags r:id="rId1"/>
    </p:custDataLst>
    <p:extLst>
      <p:ext uri="{BB962C8B-B14F-4D97-AF65-F5344CB8AC3E}">
        <p14:creationId xmlns:p14="http://schemas.microsoft.com/office/powerpoint/2010/main" val="504522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B4817B-A58C-4DBF-87F1-A5A6FBD1553B}"/>
              </a:ext>
            </a:extLst>
          </p:cNvPr>
          <p:cNvSpPr>
            <a:spLocks noGrp="1"/>
          </p:cNvSpPr>
          <p:nvPr>
            <p:ph idx="1"/>
          </p:nvPr>
        </p:nvSpPr>
        <p:spPr>
          <a:xfrm>
            <a:off x="456555" y="1554479"/>
            <a:ext cx="11278244" cy="5014997"/>
          </a:xfrm>
        </p:spPr>
        <p:txBody>
          <a:bodyPr>
            <a:normAutofit/>
          </a:bodyPr>
          <a:lstStyle/>
          <a:p>
            <a:r>
              <a:rPr lang="en-US" altLang="zh-TW" sz="2800" dirty="0" err="1"/>
              <a:t>AIoT</a:t>
            </a:r>
            <a:r>
              <a:rPr lang="zh-TW" altLang="en-US" sz="2800" dirty="0"/>
              <a:t> 與車道偏移辨識的結合</a:t>
            </a:r>
            <a:endParaRPr lang="en-US" altLang="zh-TW" sz="2800" dirty="0"/>
          </a:p>
          <a:p>
            <a:endParaRPr lang="en-US" altLang="zh-TW" sz="2800" dirty="0"/>
          </a:p>
          <a:p>
            <a:pPr lvl="1" algn="just"/>
            <a:r>
              <a:rPr lang="zh-TW" altLang="en-US" sz="2400" dirty="0"/>
              <a:t>人工智慧在這十年間因硬體運算能力的增強、軟體演算法的進步及資料儲存成本的大幅降低，再度受到遍布全世界的討論與研究，其中 </a:t>
            </a:r>
            <a:r>
              <a:rPr lang="en-US" altLang="zh-TW" sz="2400" dirty="0"/>
              <a:t>Convolutional Neural Network</a:t>
            </a:r>
            <a:r>
              <a:rPr lang="zh-TW" altLang="en-US" sz="2400" dirty="0"/>
              <a:t> 在物件偵測、場景辨識等視覺應用都有很好的分析能力。</a:t>
            </a:r>
            <a:endParaRPr lang="en-US" altLang="zh-TW" sz="2400" dirty="0"/>
          </a:p>
          <a:p>
            <a:pPr marL="292608" lvl="1" indent="0" algn="just">
              <a:buNone/>
            </a:pPr>
            <a:endParaRPr lang="en-US" altLang="zh-TW" sz="2400" dirty="0"/>
          </a:p>
          <a:p>
            <a:pPr marL="292608" lvl="1" indent="0" algn="just">
              <a:buNone/>
            </a:pPr>
            <a:endParaRPr lang="zh-TW" altLang="en-US" sz="2400" dirty="0"/>
          </a:p>
          <a:p>
            <a:pPr lvl="1" algn="just"/>
            <a:r>
              <a:rPr lang="zh-TW" altLang="en-US" sz="2400" dirty="0"/>
              <a:t>進行偏移偵測等複雜運算，</a:t>
            </a:r>
            <a:r>
              <a:rPr lang="en-US" altLang="zh-TW" sz="2400" dirty="0"/>
              <a:t>WE-I</a:t>
            </a:r>
            <a:r>
              <a:rPr lang="zh-TW" altLang="en-US" sz="2400" dirty="0"/>
              <a:t> </a:t>
            </a:r>
            <a:r>
              <a:rPr lang="en-US" altLang="zh-TW" sz="2400" dirty="0"/>
              <a:t>Plus</a:t>
            </a:r>
            <a:r>
              <a:rPr lang="zh-TW" altLang="en-US" sz="2400" dirty="0"/>
              <a:t> 有著超低功耗的特色，藉此達到省電的效果，是相當優秀的邊緣運算裝置。</a:t>
            </a:r>
          </a:p>
          <a:p>
            <a:pPr lvl="1"/>
            <a:endParaRPr lang="zh-TW" altLang="en-US" sz="2200" dirty="0"/>
          </a:p>
        </p:txBody>
      </p:sp>
      <p:sp>
        <p:nvSpPr>
          <p:cNvPr id="3" name="Title 2">
            <a:extLst>
              <a:ext uri="{FF2B5EF4-FFF2-40B4-BE49-F238E27FC236}">
                <a16:creationId xmlns:a16="http://schemas.microsoft.com/office/drawing/2014/main" id="{A8E389EF-315F-464D-8BD1-618F7FE1C833}"/>
              </a:ext>
            </a:extLst>
          </p:cNvPr>
          <p:cNvSpPr>
            <a:spLocks noGrp="1"/>
          </p:cNvSpPr>
          <p:nvPr>
            <p:ph type="title"/>
          </p:nvPr>
        </p:nvSpPr>
        <p:spPr>
          <a:xfrm>
            <a:off x="457200" y="0"/>
            <a:ext cx="11277922" cy="1005840"/>
          </a:xfrm>
        </p:spPr>
        <p:txBody>
          <a:bodyPr/>
          <a:lstStyle/>
          <a:p>
            <a:r>
              <a:rPr lang="zh-TW" altLang="en-US" dirty="0"/>
              <a:t>作品概述</a:t>
            </a:r>
          </a:p>
        </p:txBody>
      </p:sp>
    </p:spTree>
    <p:extLst>
      <p:ext uri="{BB962C8B-B14F-4D97-AF65-F5344CB8AC3E}">
        <p14:creationId xmlns:p14="http://schemas.microsoft.com/office/powerpoint/2010/main" val="3968957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B4817B-A58C-4DBF-87F1-A5A6FBD1553B}"/>
              </a:ext>
            </a:extLst>
          </p:cNvPr>
          <p:cNvSpPr>
            <a:spLocks noGrp="1"/>
          </p:cNvSpPr>
          <p:nvPr>
            <p:ph idx="1"/>
          </p:nvPr>
        </p:nvSpPr>
        <p:spPr>
          <a:xfrm>
            <a:off x="456555" y="1554480"/>
            <a:ext cx="11278244" cy="4464356"/>
          </a:xfrm>
        </p:spPr>
        <p:txBody>
          <a:bodyPr>
            <a:normAutofit/>
          </a:bodyPr>
          <a:lstStyle/>
          <a:p>
            <a:r>
              <a:rPr lang="en-US" altLang="zh-TW" sz="2800" dirty="0" err="1"/>
              <a:t>AIoT</a:t>
            </a:r>
            <a:r>
              <a:rPr lang="zh-TW" altLang="en-US" sz="2800" dirty="0"/>
              <a:t> 車道偏移辨識</a:t>
            </a:r>
            <a:r>
              <a:rPr lang="zh-TW" altLang="en-US" sz="2800"/>
              <a:t>實際流程</a:t>
            </a:r>
            <a:endParaRPr lang="en-US" altLang="zh-TW" sz="2800"/>
          </a:p>
          <a:p>
            <a:endParaRPr lang="en-US" altLang="zh-TW" sz="2800" dirty="0"/>
          </a:p>
          <a:p>
            <a:pPr lvl="1" algn="just"/>
            <a:r>
              <a:rPr lang="zh-TW" altLang="en-US" sz="2400" dirty="0"/>
              <a:t>相機得到連續影像後，將影像傳送至 </a:t>
            </a:r>
            <a:r>
              <a:rPr lang="en-US" altLang="zh-TW" sz="2400" dirty="0"/>
              <a:t>WE-I</a:t>
            </a:r>
            <a:r>
              <a:rPr lang="zh-TW" altLang="en-US" sz="2400" dirty="0"/>
              <a:t> </a:t>
            </a:r>
            <a:r>
              <a:rPr lang="en-US" altLang="zh-TW" sz="2400" dirty="0"/>
              <a:t>Plus</a:t>
            </a:r>
            <a:r>
              <a:rPr lang="zh-TW" altLang="en-US" sz="2400" dirty="0"/>
              <a:t> 上，使用 </a:t>
            </a:r>
            <a:r>
              <a:rPr lang="en-US" altLang="zh-TW" sz="2400" dirty="0" err="1"/>
              <a:t>embARC</a:t>
            </a:r>
            <a:r>
              <a:rPr lang="en-US" altLang="zh-TW" sz="2400" dirty="0"/>
              <a:t> MLI Library </a:t>
            </a:r>
            <a:r>
              <a:rPr lang="zh-TW" altLang="en-US" sz="2400" dirty="0"/>
              <a:t>建構車道偵測之 </a:t>
            </a:r>
            <a:r>
              <a:rPr lang="en-US" altLang="zh-TW" sz="2400" dirty="0"/>
              <a:t>ML</a:t>
            </a:r>
            <a:r>
              <a:rPr lang="zh-TW" altLang="en-US" sz="2400" dirty="0"/>
              <a:t> </a:t>
            </a:r>
            <a:r>
              <a:rPr lang="en-US" altLang="zh-TW" sz="2400"/>
              <a:t>Model</a:t>
            </a:r>
            <a:r>
              <a:rPr lang="zh-TW" altLang="en-US" sz="2400"/>
              <a:t>，進行</a:t>
            </a:r>
            <a:r>
              <a:rPr lang="zh-TW" altLang="en-US" sz="2400" dirty="0"/>
              <a:t>車道偏移</a:t>
            </a:r>
            <a:r>
              <a:rPr lang="zh-TW" altLang="en-US" sz="2400"/>
              <a:t>辨識，進而產生回饋給予</a:t>
            </a:r>
            <a:r>
              <a:rPr lang="zh-TW" altLang="en-US" sz="2400" dirty="0"/>
              <a:t>系統中其他物件不同的控制訊號如油門、煞車、</a:t>
            </a:r>
            <a:r>
              <a:rPr lang="zh-TW" altLang="en-US" sz="2400"/>
              <a:t>方向盤等等，以維持行車安全。</a:t>
            </a:r>
            <a:endParaRPr lang="zh-TW" altLang="en-US" sz="2400" dirty="0"/>
          </a:p>
          <a:p>
            <a:pPr lvl="1"/>
            <a:endParaRPr lang="zh-TW" altLang="en-US" sz="2400" dirty="0"/>
          </a:p>
          <a:p>
            <a:pPr lvl="1"/>
            <a:endParaRPr lang="zh-TW" altLang="en-US" sz="2200" dirty="0"/>
          </a:p>
        </p:txBody>
      </p:sp>
      <p:sp>
        <p:nvSpPr>
          <p:cNvPr id="3" name="Title 2">
            <a:extLst>
              <a:ext uri="{FF2B5EF4-FFF2-40B4-BE49-F238E27FC236}">
                <a16:creationId xmlns:a16="http://schemas.microsoft.com/office/drawing/2014/main" id="{A8E389EF-315F-464D-8BD1-618F7FE1C833}"/>
              </a:ext>
            </a:extLst>
          </p:cNvPr>
          <p:cNvSpPr>
            <a:spLocks noGrp="1"/>
          </p:cNvSpPr>
          <p:nvPr>
            <p:ph type="title"/>
          </p:nvPr>
        </p:nvSpPr>
        <p:spPr/>
        <p:txBody>
          <a:bodyPr/>
          <a:lstStyle/>
          <a:p>
            <a:r>
              <a:rPr lang="zh-TW" altLang="en-US" dirty="0"/>
              <a:t>作品概述</a:t>
            </a:r>
          </a:p>
        </p:txBody>
      </p:sp>
    </p:spTree>
    <p:extLst>
      <p:ext uri="{BB962C8B-B14F-4D97-AF65-F5344CB8AC3E}">
        <p14:creationId xmlns:p14="http://schemas.microsoft.com/office/powerpoint/2010/main" val="2585190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F66826-0277-4985-9E35-C97C48F91E93}"/>
              </a:ext>
            </a:extLst>
          </p:cNvPr>
          <p:cNvSpPr>
            <a:spLocks noGrp="1"/>
          </p:cNvSpPr>
          <p:nvPr>
            <p:ph type="title"/>
          </p:nvPr>
        </p:nvSpPr>
        <p:spPr/>
        <p:txBody>
          <a:bodyPr>
            <a:normAutofit/>
          </a:bodyPr>
          <a:lstStyle/>
          <a:p>
            <a:r>
              <a:rPr lang="en-US" altLang="zh-TW" sz="4000" b="1" dirty="0"/>
              <a:t>Agenda</a:t>
            </a:r>
            <a:endParaRPr lang="zh-TW" altLang="en-US" sz="4000" b="1" dirty="0"/>
          </a:p>
        </p:txBody>
      </p:sp>
      <p:sp>
        <p:nvSpPr>
          <p:cNvPr id="4" name="Text Placeholder 3">
            <a:extLst>
              <a:ext uri="{FF2B5EF4-FFF2-40B4-BE49-F238E27FC236}">
                <a16:creationId xmlns:a16="http://schemas.microsoft.com/office/drawing/2014/main" id="{D2DA9DA3-449D-4BB5-99F3-9C548C2FF084}"/>
              </a:ext>
            </a:extLst>
          </p:cNvPr>
          <p:cNvSpPr>
            <a:spLocks noGrp="1"/>
          </p:cNvSpPr>
          <p:nvPr>
            <p:ph type="body" sz="quarter" idx="10"/>
          </p:nvPr>
        </p:nvSpPr>
        <p:spPr/>
        <p:txBody>
          <a:bodyPr/>
          <a:lstStyle/>
          <a:p>
            <a:r>
              <a:rPr lang="zh-TW" altLang="en-US" b="1" dirty="0">
                <a:solidFill>
                  <a:schemeClr val="bg1">
                    <a:lumMod val="75000"/>
                  </a:schemeClr>
                </a:solidFill>
              </a:rPr>
              <a:t>作品概述</a:t>
            </a:r>
            <a:endParaRPr lang="zh-TW" altLang="en-US" b="1" dirty="0"/>
          </a:p>
          <a:p>
            <a:r>
              <a:rPr lang="zh-TW" altLang="en-US" b="1" dirty="0"/>
              <a:t>難點與創新</a:t>
            </a:r>
          </a:p>
          <a:p>
            <a:r>
              <a:rPr lang="zh-TW" altLang="en-US" b="1" dirty="0">
                <a:solidFill>
                  <a:schemeClr val="bg1">
                    <a:lumMod val="75000"/>
                  </a:schemeClr>
                </a:solidFill>
              </a:rPr>
              <a:t>設計與實現</a:t>
            </a:r>
            <a:endParaRPr lang="en-US" altLang="zh-TW" b="1" dirty="0">
              <a:solidFill>
                <a:schemeClr val="bg1">
                  <a:lumMod val="75000"/>
                </a:schemeClr>
              </a:solidFill>
            </a:endParaRPr>
          </a:p>
          <a:p>
            <a:r>
              <a:rPr lang="zh-TW" altLang="en-US" b="1">
                <a:solidFill>
                  <a:schemeClr val="bg1">
                    <a:lumMod val="75000"/>
                  </a:schemeClr>
                </a:solidFill>
              </a:rPr>
              <a:t>作品進度</a:t>
            </a:r>
            <a:endParaRPr lang="en-US" altLang="zh-TW" b="1">
              <a:solidFill>
                <a:schemeClr val="bg1">
                  <a:lumMod val="75000"/>
                </a:schemeClr>
              </a:solidFill>
            </a:endParaRPr>
          </a:p>
          <a:p>
            <a:r>
              <a:rPr lang="zh-TW" altLang="en-US" b="1">
                <a:solidFill>
                  <a:schemeClr val="bg1">
                    <a:lumMod val="75000"/>
                  </a:schemeClr>
                </a:solidFill>
              </a:rPr>
              <a:t>測試結果</a:t>
            </a:r>
            <a:endParaRPr lang="en-US" altLang="zh-TW" b="1">
              <a:solidFill>
                <a:schemeClr val="bg1">
                  <a:lumMod val="75000"/>
                </a:schemeClr>
              </a:solidFill>
            </a:endParaRPr>
          </a:p>
          <a:p>
            <a:r>
              <a:rPr lang="zh-TW" altLang="en-US" b="1">
                <a:solidFill>
                  <a:schemeClr val="bg1">
                    <a:lumMod val="75000"/>
                  </a:schemeClr>
                </a:solidFill>
              </a:rPr>
              <a:t>總結展望</a:t>
            </a:r>
            <a:endParaRPr lang="zh-TW" altLang="en-US" b="1" dirty="0">
              <a:solidFill>
                <a:schemeClr val="bg1">
                  <a:lumMod val="75000"/>
                </a:schemeClr>
              </a:solidFill>
            </a:endParaRPr>
          </a:p>
          <a:p>
            <a:endParaRPr lang="zh-TW" altLang="en-US" b="1" dirty="0">
              <a:solidFill>
                <a:schemeClr val="bg1">
                  <a:lumMod val="75000"/>
                </a:schemeClr>
              </a:solidFill>
            </a:endParaRPr>
          </a:p>
        </p:txBody>
      </p:sp>
    </p:spTree>
    <p:custDataLst>
      <p:tags r:id="rId1"/>
    </p:custDataLst>
    <p:extLst>
      <p:ext uri="{BB962C8B-B14F-4D97-AF65-F5344CB8AC3E}">
        <p14:creationId xmlns:p14="http://schemas.microsoft.com/office/powerpoint/2010/main" val="2227483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B4817B-A58C-4DBF-87F1-A5A6FBD1553B}"/>
              </a:ext>
            </a:extLst>
          </p:cNvPr>
          <p:cNvSpPr>
            <a:spLocks noGrp="1"/>
          </p:cNvSpPr>
          <p:nvPr>
            <p:ph idx="1"/>
          </p:nvPr>
        </p:nvSpPr>
        <p:spPr>
          <a:xfrm>
            <a:off x="456555" y="1554480"/>
            <a:ext cx="11278244" cy="4846320"/>
          </a:xfrm>
        </p:spPr>
        <p:txBody>
          <a:bodyPr>
            <a:normAutofit/>
          </a:bodyPr>
          <a:lstStyle/>
          <a:p>
            <a:r>
              <a:rPr lang="zh-TW" altLang="en-US" sz="2800" dirty="0"/>
              <a:t>邊緣運算強化</a:t>
            </a:r>
          </a:p>
          <a:p>
            <a:pPr lvl="1" algn="just"/>
            <a:r>
              <a:rPr lang="zh-TW" altLang="en-US" sz="2400"/>
              <a:t>我們</a:t>
            </a:r>
            <a:r>
              <a:rPr lang="zh-TW" altLang="en-US" sz="2400" dirty="0"/>
              <a:t>強調邊緣運算的重要性，</a:t>
            </a:r>
            <a:r>
              <a:rPr lang="en-US" altLang="zh-TW" sz="2400" dirty="0"/>
              <a:t>WE-I</a:t>
            </a:r>
            <a:r>
              <a:rPr lang="zh-TW" altLang="en-US" sz="2400" dirty="0"/>
              <a:t> </a:t>
            </a:r>
            <a:r>
              <a:rPr lang="en-US" altLang="zh-TW" sz="2400" dirty="0"/>
              <a:t>Plus</a:t>
            </a:r>
            <a:r>
              <a:rPr lang="zh-TW" altLang="en-US" sz="2400" dirty="0"/>
              <a:t> </a:t>
            </a:r>
            <a:r>
              <a:rPr lang="en-US" altLang="zh-TW" sz="2400" dirty="0"/>
              <a:t>(</a:t>
            </a:r>
            <a:r>
              <a:rPr lang="zh-TW" altLang="en-US" sz="2400" dirty="0"/>
              <a:t>基於</a:t>
            </a:r>
            <a:r>
              <a:rPr lang="en-US" altLang="zh-TW" sz="2400" dirty="0"/>
              <a:t>ARC EM9D Processor)</a:t>
            </a:r>
            <a:r>
              <a:rPr lang="zh-TW" altLang="en-US" sz="2400" dirty="0"/>
              <a:t>彈性的優化運算架構讓 </a:t>
            </a:r>
            <a:r>
              <a:rPr lang="en-US" altLang="zh-TW" sz="2400" dirty="0" err="1"/>
              <a:t>AIoT</a:t>
            </a:r>
            <a:r>
              <a:rPr lang="en-US" altLang="zh-TW" sz="2400" dirty="0"/>
              <a:t> </a:t>
            </a:r>
            <a:r>
              <a:rPr lang="zh-TW" altLang="en-US" sz="2400" dirty="0"/>
              <a:t>裝置完美契合蓬勃發展的 </a:t>
            </a:r>
            <a:r>
              <a:rPr lang="en-US" altLang="zh-TW" sz="2400" dirty="0" err="1"/>
              <a:t>AIoT</a:t>
            </a:r>
            <a:r>
              <a:rPr lang="zh-TW" altLang="en-US" sz="2400" dirty="0"/>
              <a:t> 應用，</a:t>
            </a:r>
            <a:r>
              <a:rPr lang="en-US" altLang="zh-TW" sz="2400" dirty="0"/>
              <a:t>WE-I Plus </a:t>
            </a:r>
            <a:r>
              <a:rPr lang="zh-TW" altLang="en-US" sz="2400" dirty="0"/>
              <a:t>具備增強 </a:t>
            </a:r>
            <a:r>
              <a:rPr lang="en-US" altLang="zh-TW" sz="2400" dirty="0"/>
              <a:t>DSP </a:t>
            </a:r>
            <a:r>
              <a:rPr lang="zh-TW" altLang="en-US" sz="2400" dirty="0"/>
              <a:t>功能的可程式處理器、高效節能的圖像和 </a:t>
            </a:r>
            <a:r>
              <a:rPr lang="en-US" altLang="zh-TW" sz="2400" dirty="0"/>
              <a:t>JPEG </a:t>
            </a:r>
            <a:r>
              <a:rPr lang="zh-TW" altLang="en-US" sz="2400" dirty="0"/>
              <a:t>硬件加速器，適用於實時動作偵測、物體偵測和圖像處理，還能夠大幅減輕網絡和服務器上的負載。</a:t>
            </a:r>
            <a:endParaRPr lang="zh-TW" altLang="en-US" sz="2200" dirty="0"/>
          </a:p>
        </p:txBody>
      </p:sp>
      <p:sp>
        <p:nvSpPr>
          <p:cNvPr id="3" name="Title 2">
            <a:extLst>
              <a:ext uri="{FF2B5EF4-FFF2-40B4-BE49-F238E27FC236}">
                <a16:creationId xmlns:a16="http://schemas.microsoft.com/office/drawing/2014/main" id="{A8E389EF-315F-464D-8BD1-618F7FE1C833}"/>
              </a:ext>
            </a:extLst>
          </p:cNvPr>
          <p:cNvSpPr>
            <a:spLocks noGrp="1"/>
          </p:cNvSpPr>
          <p:nvPr>
            <p:ph type="title"/>
          </p:nvPr>
        </p:nvSpPr>
        <p:spPr/>
        <p:txBody>
          <a:bodyPr/>
          <a:lstStyle/>
          <a:p>
            <a:r>
              <a:rPr lang="zh-TW" altLang="en-US" dirty="0"/>
              <a:t>作品創新</a:t>
            </a:r>
          </a:p>
        </p:txBody>
      </p:sp>
    </p:spTree>
    <p:extLst>
      <p:ext uri="{BB962C8B-B14F-4D97-AF65-F5344CB8AC3E}">
        <p14:creationId xmlns:p14="http://schemas.microsoft.com/office/powerpoint/2010/main" val="2343331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B4817B-A58C-4DBF-87F1-A5A6FBD1553B}"/>
              </a:ext>
            </a:extLst>
          </p:cNvPr>
          <p:cNvSpPr>
            <a:spLocks noGrp="1"/>
          </p:cNvSpPr>
          <p:nvPr>
            <p:ph idx="1"/>
          </p:nvPr>
        </p:nvSpPr>
        <p:spPr/>
        <p:txBody>
          <a:bodyPr>
            <a:normAutofit/>
          </a:bodyPr>
          <a:lstStyle/>
          <a:p>
            <a:r>
              <a:rPr lang="zh-TW" altLang="en-US" sz="2800" dirty="0"/>
              <a:t>評估</a:t>
            </a:r>
            <a:r>
              <a:rPr lang="en-US" altLang="zh-TW" sz="2800" dirty="0"/>
              <a:t>WE-I</a:t>
            </a:r>
            <a:r>
              <a:rPr lang="zh-TW" altLang="en-US" sz="2800" dirty="0"/>
              <a:t> </a:t>
            </a:r>
            <a:r>
              <a:rPr lang="en-US" altLang="zh-TW" sz="2800" dirty="0"/>
              <a:t>Plus</a:t>
            </a:r>
            <a:r>
              <a:rPr lang="zh-TW" altLang="en-US" sz="2800" dirty="0"/>
              <a:t> 可實作的</a:t>
            </a:r>
            <a:r>
              <a:rPr lang="en-US" altLang="zh-TW" sz="2800" dirty="0"/>
              <a:t>ML Model</a:t>
            </a:r>
            <a:r>
              <a:rPr lang="zh-TW" altLang="en-US" sz="2800" dirty="0"/>
              <a:t>複雜度及參數量之極限</a:t>
            </a:r>
          </a:p>
          <a:p>
            <a:pPr lvl="1"/>
            <a:r>
              <a:rPr lang="zh-TW" altLang="en-US" sz="2400" dirty="0"/>
              <a:t>決定車道辨識模型之參數量及準確度</a:t>
            </a:r>
          </a:p>
          <a:p>
            <a:pPr lvl="1"/>
            <a:r>
              <a:rPr lang="zh-TW" altLang="en-US" sz="2400" dirty="0"/>
              <a:t>評估在</a:t>
            </a:r>
            <a:r>
              <a:rPr lang="en-US" altLang="zh-TW" sz="2400" dirty="0"/>
              <a:t>WE-I</a:t>
            </a:r>
            <a:r>
              <a:rPr lang="zh-TW" altLang="en-US" sz="2400" dirty="0"/>
              <a:t> </a:t>
            </a:r>
            <a:r>
              <a:rPr lang="en-US" altLang="zh-TW" sz="2400" dirty="0"/>
              <a:t>Plus</a:t>
            </a:r>
            <a:r>
              <a:rPr lang="zh-TW" altLang="en-US" sz="2400" dirty="0"/>
              <a:t>上是否有辦法執行初步的車道偏移辨識</a:t>
            </a:r>
          </a:p>
          <a:p>
            <a:pPr lvl="1"/>
            <a:endParaRPr lang="en-US" altLang="zh-TW" sz="2400" dirty="0"/>
          </a:p>
          <a:p>
            <a:r>
              <a:rPr lang="zh-TW" altLang="en-US" sz="2800" dirty="0"/>
              <a:t>裝置之間的資料傳輸</a:t>
            </a:r>
          </a:p>
          <a:p>
            <a:pPr lvl="1"/>
            <a:r>
              <a:rPr lang="zh-TW" altLang="en-US" sz="2400" dirty="0"/>
              <a:t>資料傳輸時間是否會影響系統速度與反應時間</a:t>
            </a:r>
            <a:endParaRPr lang="en-US" altLang="zh-TW" sz="2200" dirty="0"/>
          </a:p>
          <a:p>
            <a:pPr lvl="1"/>
            <a:r>
              <a:rPr lang="zh-TW" altLang="en-US" sz="2400" dirty="0"/>
              <a:t>資料傳輸時被外部訊號干擾程度等安全性相關問題</a:t>
            </a:r>
            <a:endParaRPr lang="en-US" altLang="zh-TW" sz="2400" dirty="0"/>
          </a:p>
        </p:txBody>
      </p:sp>
      <p:sp>
        <p:nvSpPr>
          <p:cNvPr id="3" name="Title 2">
            <a:extLst>
              <a:ext uri="{FF2B5EF4-FFF2-40B4-BE49-F238E27FC236}">
                <a16:creationId xmlns:a16="http://schemas.microsoft.com/office/drawing/2014/main" id="{A8E389EF-315F-464D-8BD1-618F7FE1C833}"/>
              </a:ext>
            </a:extLst>
          </p:cNvPr>
          <p:cNvSpPr>
            <a:spLocks noGrp="1"/>
          </p:cNvSpPr>
          <p:nvPr>
            <p:ph type="title"/>
          </p:nvPr>
        </p:nvSpPr>
        <p:spPr/>
        <p:txBody>
          <a:bodyPr/>
          <a:lstStyle/>
          <a:p>
            <a:r>
              <a:rPr lang="zh-TW" altLang="en-US" dirty="0"/>
              <a:t>作品難點</a:t>
            </a:r>
          </a:p>
        </p:txBody>
      </p:sp>
    </p:spTree>
    <p:extLst>
      <p:ext uri="{BB962C8B-B14F-4D97-AF65-F5344CB8AC3E}">
        <p14:creationId xmlns:p14="http://schemas.microsoft.com/office/powerpoint/2010/main" val="3325478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F66826-0277-4985-9E35-C97C48F91E93}"/>
              </a:ext>
            </a:extLst>
          </p:cNvPr>
          <p:cNvSpPr>
            <a:spLocks noGrp="1"/>
          </p:cNvSpPr>
          <p:nvPr>
            <p:ph type="title"/>
          </p:nvPr>
        </p:nvSpPr>
        <p:spPr/>
        <p:txBody>
          <a:bodyPr>
            <a:normAutofit/>
          </a:bodyPr>
          <a:lstStyle/>
          <a:p>
            <a:r>
              <a:rPr lang="en-US" altLang="zh-TW" sz="4000" b="1" dirty="0"/>
              <a:t>Agenda</a:t>
            </a:r>
            <a:endParaRPr lang="zh-TW" altLang="en-US" sz="4000" b="1" dirty="0"/>
          </a:p>
        </p:txBody>
      </p:sp>
      <p:sp>
        <p:nvSpPr>
          <p:cNvPr id="4" name="Text Placeholder 3">
            <a:extLst>
              <a:ext uri="{FF2B5EF4-FFF2-40B4-BE49-F238E27FC236}">
                <a16:creationId xmlns:a16="http://schemas.microsoft.com/office/drawing/2014/main" id="{D2DA9DA3-449D-4BB5-99F3-9C548C2FF084}"/>
              </a:ext>
            </a:extLst>
          </p:cNvPr>
          <p:cNvSpPr>
            <a:spLocks noGrp="1"/>
          </p:cNvSpPr>
          <p:nvPr>
            <p:ph type="body" sz="quarter" idx="10"/>
          </p:nvPr>
        </p:nvSpPr>
        <p:spPr/>
        <p:txBody>
          <a:bodyPr/>
          <a:lstStyle/>
          <a:p>
            <a:r>
              <a:rPr lang="zh-TW" altLang="en-US" b="1" dirty="0">
                <a:solidFill>
                  <a:schemeClr val="bg1">
                    <a:lumMod val="75000"/>
                  </a:schemeClr>
                </a:solidFill>
              </a:rPr>
              <a:t>作品概述</a:t>
            </a:r>
            <a:endParaRPr lang="zh-TW" altLang="en-US" b="1" dirty="0"/>
          </a:p>
          <a:p>
            <a:r>
              <a:rPr lang="zh-TW" altLang="en-US" b="1" dirty="0">
                <a:solidFill>
                  <a:schemeClr val="bg1">
                    <a:lumMod val="75000"/>
                  </a:schemeClr>
                </a:solidFill>
              </a:rPr>
              <a:t>難點與創新</a:t>
            </a:r>
          </a:p>
          <a:p>
            <a:r>
              <a:rPr lang="zh-TW" altLang="en-US" b="1" dirty="0"/>
              <a:t>設計與實現</a:t>
            </a:r>
            <a:endParaRPr lang="en-US" altLang="zh-TW" b="1" dirty="0"/>
          </a:p>
          <a:p>
            <a:r>
              <a:rPr lang="zh-TW" altLang="en-US" b="1">
                <a:solidFill>
                  <a:schemeClr val="bg1">
                    <a:lumMod val="75000"/>
                  </a:schemeClr>
                </a:solidFill>
              </a:rPr>
              <a:t>作品進度</a:t>
            </a:r>
            <a:endParaRPr lang="en-US" altLang="zh-TW" b="1">
              <a:solidFill>
                <a:schemeClr val="bg1">
                  <a:lumMod val="75000"/>
                </a:schemeClr>
              </a:solidFill>
            </a:endParaRPr>
          </a:p>
          <a:p>
            <a:r>
              <a:rPr lang="zh-TW" altLang="en-US" b="1">
                <a:solidFill>
                  <a:schemeClr val="bg1">
                    <a:lumMod val="75000"/>
                  </a:schemeClr>
                </a:solidFill>
              </a:rPr>
              <a:t>測試結果</a:t>
            </a:r>
            <a:endParaRPr lang="en-US" altLang="zh-TW" b="1">
              <a:solidFill>
                <a:schemeClr val="bg1">
                  <a:lumMod val="75000"/>
                </a:schemeClr>
              </a:solidFill>
            </a:endParaRPr>
          </a:p>
          <a:p>
            <a:r>
              <a:rPr lang="zh-TW" altLang="en-US" b="1">
                <a:solidFill>
                  <a:schemeClr val="bg1">
                    <a:lumMod val="75000"/>
                  </a:schemeClr>
                </a:solidFill>
              </a:rPr>
              <a:t>總結展望</a:t>
            </a:r>
            <a:endParaRPr lang="zh-TW" altLang="en-US" b="1" dirty="0">
              <a:solidFill>
                <a:schemeClr val="bg1">
                  <a:lumMod val="75000"/>
                </a:schemeClr>
              </a:solidFill>
            </a:endParaRPr>
          </a:p>
          <a:p>
            <a:endParaRPr lang="zh-TW" altLang="en-US" b="1" dirty="0"/>
          </a:p>
        </p:txBody>
      </p:sp>
    </p:spTree>
    <p:custDataLst>
      <p:tags r:id="rId1"/>
    </p:custDataLst>
    <p:extLst>
      <p:ext uri="{BB962C8B-B14F-4D97-AF65-F5344CB8AC3E}">
        <p14:creationId xmlns:p14="http://schemas.microsoft.com/office/powerpoint/2010/main" val="5314658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YNOPSYS:STMTNUMBER" val="1"/>
  <p:tag name="SYNOPSYS:CONSTMT" val="1"/>
</p:tagLst>
</file>

<file path=ppt/tags/tag10.xml><?xml version="1.0" encoding="utf-8"?>
<p:tagLst xmlns:a="http://schemas.openxmlformats.org/drawingml/2006/main" xmlns:r="http://schemas.openxmlformats.org/officeDocument/2006/relationships" xmlns:p="http://schemas.openxmlformats.org/presentationml/2006/main">
  <p:tag name="SYNOPSYS-SHAPE" val="Y"/>
</p:tagLst>
</file>

<file path=ppt/tags/tag11.xml><?xml version="1.0" encoding="utf-8"?>
<p:tagLst xmlns:a="http://schemas.openxmlformats.org/drawingml/2006/main" xmlns:r="http://schemas.openxmlformats.org/officeDocument/2006/relationships" xmlns:p="http://schemas.openxmlformats.org/presentationml/2006/main">
  <p:tag name="SYNOPSYS-SHAPE" val="Y"/>
</p:tagLst>
</file>

<file path=ppt/tags/tag12.xml><?xml version="1.0" encoding="utf-8"?>
<p:tagLst xmlns:a="http://schemas.openxmlformats.org/drawingml/2006/main" xmlns:r="http://schemas.openxmlformats.org/officeDocument/2006/relationships" xmlns:p="http://schemas.openxmlformats.org/presentationml/2006/main">
  <p:tag name="SYNOPSYS-SHAPE" val="Y"/>
</p:tagLst>
</file>

<file path=ppt/tags/tag13.xml><?xml version="1.0" encoding="utf-8"?>
<p:tagLst xmlns:a="http://schemas.openxmlformats.org/drawingml/2006/main" xmlns:r="http://schemas.openxmlformats.org/officeDocument/2006/relationships" xmlns:p="http://schemas.openxmlformats.org/presentationml/2006/main">
  <p:tag name="SYNOPSYS-SHAPE" val="Y"/>
</p:tagLst>
</file>

<file path=ppt/tags/tag14.xml><?xml version="1.0" encoding="utf-8"?>
<p:tagLst xmlns:a="http://schemas.openxmlformats.org/drawingml/2006/main" xmlns:r="http://schemas.openxmlformats.org/officeDocument/2006/relationships" xmlns:p="http://schemas.openxmlformats.org/presentationml/2006/main">
  <p:tag name="SYNOPSYS-SHAPE" val="Y"/>
</p:tagLst>
</file>

<file path=ppt/tags/tag15.xml><?xml version="1.0" encoding="utf-8"?>
<p:tagLst xmlns:a="http://schemas.openxmlformats.org/drawingml/2006/main" xmlns:r="http://schemas.openxmlformats.org/officeDocument/2006/relationships" xmlns:p="http://schemas.openxmlformats.org/presentationml/2006/main">
  <p:tag name="SYNOPSYS-SHAPE" val="Y"/>
</p:tagLst>
</file>

<file path=ppt/tags/tag16.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17.xml><?xml version="1.0" encoding="utf-8"?>
<p:tagLst xmlns:a="http://schemas.openxmlformats.org/drawingml/2006/main" xmlns:r="http://schemas.openxmlformats.org/officeDocument/2006/relationships" xmlns:p="http://schemas.openxmlformats.org/presentationml/2006/main">
  <p:tag name="SYNOPSYS-SHAPE" val="Y"/>
</p:tagLst>
</file>

<file path=ppt/tags/tag18.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19.xml><?xml version="1.0" encoding="utf-8"?>
<p:tagLst xmlns:a="http://schemas.openxmlformats.org/drawingml/2006/main" xmlns:r="http://schemas.openxmlformats.org/officeDocument/2006/relationships" xmlns:p="http://schemas.openxmlformats.org/presentationml/2006/main">
  <p:tag name="SYNOPSYS-SHAPE" val="Y"/>
</p:tagLst>
</file>

<file path=ppt/tags/tag2.xml><?xml version="1.0" encoding="utf-8"?>
<p:tagLst xmlns:a="http://schemas.openxmlformats.org/drawingml/2006/main" xmlns:r="http://schemas.openxmlformats.org/officeDocument/2006/relationships" xmlns:p="http://schemas.openxmlformats.org/presentationml/2006/main">
  <p:tag name="SYNOPSYS-SHAPE" val="Y"/>
</p:tagLst>
</file>

<file path=ppt/tags/tag20.xml><?xml version="1.0" encoding="utf-8"?>
<p:tagLst xmlns:a="http://schemas.openxmlformats.org/drawingml/2006/main" xmlns:r="http://schemas.openxmlformats.org/officeDocument/2006/relationships" xmlns:p="http://schemas.openxmlformats.org/presentationml/2006/main">
  <p:tag name="SYNOPSYS-SHAPE" val="Y"/>
</p:tagLst>
</file>

<file path=ppt/tags/tag21.xml><?xml version="1.0" encoding="utf-8"?>
<p:tagLst xmlns:a="http://schemas.openxmlformats.org/drawingml/2006/main" xmlns:r="http://schemas.openxmlformats.org/officeDocument/2006/relationships" xmlns:p="http://schemas.openxmlformats.org/presentationml/2006/main">
  <p:tag name="SYNOPSYS-SHAPE" val="Y"/>
</p:tagLst>
</file>

<file path=ppt/tags/tag22.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23.xml><?xml version="1.0" encoding="utf-8"?>
<p:tagLst xmlns:a="http://schemas.openxmlformats.org/drawingml/2006/main" xmlns:r="http://schemas.openxmlformats.org/officeDocument/2006/relationships" xmlns:p="http://schemas.openxmlformats.org/presentationml/2006/main">
  <p:tag name="SYNOPSYS-SHAPE" val="Y"/>
</p:tagLst>
</file>

<file path=ppt/tags/tag24.xml><?xml version="1.0" encoding="utf-8"?>
<p:tagLst xmlns:a="http://schemas.openxmlformats.org/drawingml/2006/main" xmlns:r="http://schemas.openxmlformats.org/officeDocument/2006/relationships" xmlns:p="http://schemas.openxmlformats.org/presentationml/2006/main">
  <p:tag name="SYNOPSYS-SHAPE" val="Y"/>
</p:tagLst>
</file>

<file path=ppt/tags/tag25.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26.xml><?xml version="1.0" encoding="utf-8"?>
<p:tagLst xmlns:a="http://schemas.openxmlformats.org/drawingml/2006/main" xmlns:r="http://schemas.openxmlformats.org/officeDocument/2006/relationships" xmlns:p="http://schemas.openxmlformats.org/presentationml/2006/main">
  <p:tag name="SYNOPSYS-SHAPE" val="Y"/>
</p:tagLst>
</file>

<file path=ppt/tags/tag27.xml><?xml version="1.0" encoding="utf-8"?>
<p:tagLst xmlns:a="http://schemas.openxmlformats.org/drawingml/2006/main" xmlns:r="http://schemas.openxmlformats.org/officeDocument/2006/relationships" xmlns:p="http://schemas.openxmlformats.org/presentationml/2006/main">
  <p:tag name="SYNOPSYS-SHAPE" val="Y"/>
</p:tagLst>
</file>

<file path=ppt/tags/tag28.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29.xml><?xml version="1.0" encoding="utf-8"?>
<p:tagLst xmlns:a="http://schemas.openxmlformats.org/drawingml/2006/main" xmlns:r="http://schemas.openxmlformats.org/officeDocument/2006/relationships" xmlns:p="http://schemas.openxmlformats.org/presentationml/2006/main">
  <p:tag name="SYNOPSYS-SHAPE" val="Y"/>
</p:tagLst>
</file>

<file path=ppt/tags/tag3.xml><?xml version="1.0" encoding="utf-8"?>
<p:tagLst xmlns:a="http://schemas.openxmlformats.org/drawingml/2006/main" xmlns:r="http://schemas.openxmlformats.org/officeDocument/2006/relationships" xmlns:p="http://schemas.openxmlformats.org/presentationml/2006/main">
  <p:tag name="SYNOPSYS-SHAPE" val="Y"/>
</p:tagLst>
</file>

<file path=ppt/tags/tag30.xml><?xml version="1.0" encoding="utf-8"?>
<p:tagLst xmlns:a="http://schemas.openxmlformats.org/drawingml/2006/main" xmlns:r="http://schemas.openxmlformats.org/officeDocument/2006/relationships" xmlns:p="http://schemas.openxmlformats.org/presentationml/2006/main">
  <p:tag name="SYNOPSYS-SHAPE" val="Y"/>
</p:tagLst>
</file>

<file path=ppt/tags/tag31.xml><?xml version="1.0" encoding="utf-8"?>
<p:tagLst xmlns:a="http://schemas.openxmlformats.org/drawingml/2006/main" xmlns:r="http://schemas.openxmlformats.org/officeDocument/2006/relationships" xmlns:p="http://schemas.openxmlformats.org/presentationml/2006/main">
  <p:tag name="SYNOPSYS-SHAPE" val="Y"/>
</p:tagLst>
</file>

<file path=ppt/tags/tag32.xml><?xml version="1.0" encoding="utf-8"?>
<p:tagLst xmlns:a="http://schemas.openxmlformats.org/drawingml/2006/main" xmlns:r="http://schemas.openxmlformats.org/officeDocument/2006/relationships" xmlns:p="http://schemas.openxmlformats.org/presentationml/2006/main">
  <p:tag name="SYNOPSYS-SHAPE" val="Y"/>
</p:tagLst>
</file>

<file path=ppt/tags/tag33.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34.xml><?xml version="1.0" encoding="utf-8"?>
<p:tagLst xmlns:a="http://schemas.openxmlformats.org/drawingml/2006/main" xmlns:r="http://schemas.openxmlformats.org/officeDocument/2006/relationships" xmlns:p="http://schemas.openxmlformats.org/presentationml/2006/main">
  <p:tag name="SYNOPSYS-SHAPE" val="Y"/>
</p:tagLst>
</file>

<file path=ppt/tags/tag35.xml><?xml version="1.0" encoding="utf-8"?>
<p:tagLst xmlns:a="http://schemas.openxmlformats.org/drawingml/2006/main" xmlns:r="http://schemas.openxmlformats.org/officeDocument/2006/relationships" xmlns:p="http://schemas.openxmlformats.org/presentationml/2006/main">
  <p:tag name="SYNOPSYS-SHAPE" val="Y"/>
</p:tagLst>
</file>

<file path=ppt/tags/tag36.xml><?xml version="1.0" encoding="utf-8"?>
<p:tagLst xmlns:a="http://schemas.openxmlformats.org/drawingml/2006/main" xmlns:r="http://schemas.openxmlformats.org/officeDocument/2006/relationships" xmlns:p="http://schemas.openxmlformats.org/presentationml/2006/main">
  <p:tag name="SYNOPSYS-SHAPE" val="Y"/>
</p:tagLst>
</file>

<file path=ppt/tags/tag37.xml><?xml version="1.0" encoding="utf-8"?>
<p:tagLst xmlns:a="http://schemas.openxmlformats.org/drawingml/2006/main" xmlns:r="http://schemas.openxmlformats.org/officeDocument/2006/relationships" xmlns:p="http://schemas.openxmlformats.org/presentationml/2006/main">
  <p:tag name="SYNOPSYS-SHAPE" val="Y"/>
</p:tagLst>
</file>

<file path=ppt/tags/tag38.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39.xml><?xml version="1.0" encoding="utf-8"?>
<p:tagLst xmlns:a="http://schemas.openxmlformats.org/drawingml/2006/main" xmlns:r="http://schemas.openxmlformats.org/officeDocument/2006/relationships" xmlns:p="http://schemas.openxmlformats.org/presentationml/2006/main">
  <p:tag name="SYNOPSYS-SHAPE" val="Y"/>
</p:tagLst>
</file>

<file path=ppt/tags/tag4.xml><?xml version="1.0" encoding="utf-8"?>
<p:tagLst xmlns:a="http://schemas.openxmlformats.org/drawingml/2006/main" xmlns:r="http://schemas.openxmlformats.org/officeDocument/2006/relationships" xmlns:p="http://schemas.openxmlformats.org/presentationml/2006/main">
  <p:tag name="SYNOPSYS-SHAPE" val="Y"/>
</p:tagLst>
</file>

<file path=ppt/tags/tag40.xml><?xml version="1.0" encoding="utf-8"?>
<p:tagLst xmlns:a="http://schemas.openxmlformats.org/drawingml/2006/main" xmlns:r="http://schemas.openxmlformats.org/officeDocument/2006/relationships" xmlns:p="http://schemas.openxmlformats.org/presentationml/2006/main">
  <p:tag name="SYNOPSYS-SHAPE" val="Y"/>
</p:tagLst>
</file>

<file path=ppt/tags/tag41.xml><?xml version="1.0" encoding="utf-8"?>
<p:tagLst xmlns:a="http://schemas.openxmlformats.org/drawingml/2006/main" xmlns:r="http://schemas.openxmlformats.org/officeDocument/2006/relationships" xmlns:p="http://schemas.openxmlformats.org/presentationml/2006/main">
  <p:tag name="SYNOPSYS-SHAPE" val="Y"/>
</p:tagLst>
</file>

<file path=ppt/tags/tag42.xml><?xml version="1.0" encoding="utf-8"?>
<p:tagLst xmlns:a="http://schemas.openxmlformats.org/drawingml/2006/main" xmlns:r="http://schemas.openxmlformats.org/officeDocument/2006/relationships" xmlns:p="http://schemas.openxmlformats.org/presentationml/2006/main">
  <p:tag name="SYNOPSYS-SHAPE" val="Y"/>
</p:tagLst>
</file>

<file path=ppt/tags/tag43.xml><?xml version="1.0" encoding="utf-8"?>
<p:tagLst xmlns:a="http://schemas.openxmlformats.org/drawingml/2006/main" xmlns:r="http://schemas.openxmlformats.org/officeDocument/2006/relationships" xmlns:p="http://schemas.openxmlformats.org/presentationml/2006/main">
  <p:tag name="SYNOPSYS-SHAPE" val="Y"/>
</p:tagLst>
</file>

<file path=ppt/tags/tag44.xml><?xml version="1.0" encoding="utf-8"?>
<p:tagLst xmlns:a="http://schemas.openxmlformats.org/drawingml/2006/main" xmlns:r="http://schemas.openxmlformats.org/officeDocument/2006/relationships" xmlns:p="http://schemas.openxmlformats.org/presentationml/2006/main">
  <p:tag name="SYNOPSYS-SHAPE" val="Y"/>
</p:tagLst>
</file>

<file path=ppt/tags/tag45.xml><?xml version="1.0" encoding="utf-8"?>
<p:tagLst xmlns:a="http://schemas.openxmlformats.org/drawingml/2006/main" xmlns:r="http://schemas.openxmlformats.org/officeDocument/2006/relationships" xmlns:p="http://schemas.openxmlformats.org/presentationml/2006/main">
  <p:tag name="SYNOPSYS-SHAPE" val="Y"/>
</p:tagLst>
</file>

<file path=ppt/tags/tag46.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47.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48.xml><?xml version="1.0" encoding="utf-8"?>
<p:tagLst xmlns:a="http://schemas.openxmlformats.org/drawingml/2006/main" xmlns:r="http://schemas.openxmlformats.org/officeDocument/2006/relationships" xmlns:p="http://schemas.openxmlformats.org/presentationml/2006/main">
  <p:tag name="SYNOPSYS-SHAPE" val="Y"/>
</p:tagLst>
</file>

<file path=ppt/tags/tag49.xml><?xml version="1.0" encoding="utf-8"?>
<p:tagLst xmlns:a="http://schemas.openxmlformats.org/drawingml/2006/main" xmlns:r="http://schemas.openxmlformats.org/officeDocument/2006/relationships" xmlns:p="http://schemas.openxmlformats.org/presentationml/2006/main">
  <p:tag name="SYNOPSYS-SHAPE" val="Y"/>
</p:tagLst>
</file>

<file path=ppt/tags/tag5.xml><?xml version="1.0" encoding="utf-8"?>
<p:tagLst xmlns:a="http://schemas.openxmlformats.org/drawingml/2006/main" xmlns:r="http://schemas.openxmlformats.org/officeDocument/2006/relationships" xmlns:p="http://schemas.openxmlformats.org/presentationml/2006/main">
  <p:tag name="SYNOPSYS-SHAPE" val="Y"/>
</p:tagLst>
</file>

<file path=ppt/tags/tag50.xml><?xml version="1.0" encoding="utf-8"?>
<p:tagLst xmlns:a="http://schemas.openxmlformats.org/drawingml/2006/main" xmlns:r="http://schemas.openxmlformats.org/officeDocument/2006/relationships" xmlns:p="http://schemas.openxmlformats.org/presentationml/2006/main">
  <p:tag name="SYNOPSYS-SHAPE" val="Y"/>
</p:tagLst>
</file>

<file path=ppt/tags/tag51.xml><?xml version="1.0" encoding="utf-8"?>
<p:tagLst xmlns:a="http://schemas.openxmlformats.org/drawingml/2006/main" xmlns:r="http://schemas.openxmlformats.org/officeDocument/2006/relationships" xmlns:p="http://schemas.openxmlformats.org/presentationml/2006/main">
  <p:tag name="SYNOPSYS-SHAPE" val="Y"/>
</p:tagLst>
</file>

<file path=ppt/tags/tag52.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53.xml><?xml version="1.0" encoding="utf-8"?>
<p:tagLst xmlns:a="http://schemas.openxmlformats.org/drawingml/2006/main" xmlns:r="http://schemas.openxmlformats.org/officeDocument/2006/relationships" xmlns:p="http://schemas.openxmlformats.org/presentationml/2006/main">
  <p:tag name="SYNOPSYS-SHAPE" val="Y"/>
</p:tagLst>
</file>

<file path=ppt/tags/tag54.xml><?xml version="1.0" encoding="utf-8"?>
<p:tagLst xmlns:a="http://schemas.openxmlformats.org/drawingml/2006/main" xmlns:r="http://schemas.openxmlformats.org/officeDocument/2006/relationships" xmlns:p="http://schemas.openxmlformats.org/presentationml/2006/main">
  <p:tag name="SYNOPSYS-SHAPE" val="Y"/>
</p:tagLst>
</file>

<file path=ppt/tags/tag55.xml><?xml version="1.0" encoding="utf-8"?>
<p:tagLst xmlns:a="http://schemas.openxmlformats.org/drawingml/2006/main" xmlns:r="http://schemas.openxmlformats.org/officeDocument/2006/relationships" xmlns:p="http://schemas.openxmlformats.org/presentationml/2006/main">
  <p:tag name="SYNOPSYS-SHAPE" val="Y"/>
</p:tagLst>
</file>

<file path=ppt/tags/tag56.xml><?xml version="1.0" encoding="utf-8"?>
<p:tagLst xmlns:a="http://schemas.openxmlformats.org/drawingml/2006/main" xmlns:r="http://schemas.openxmlformats.org/officeDocument/2006/relationships" xmlns:p="http://schemas.openxmlformats.org/presentationml/2006/main">
  <p:tag name="SYNOPSYS-SHAPE" val="Y"/>
</p:tagLst>
</file>

<file path=ppt/tags/tag57.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58.xml><?xml version="1.0" encoding="utf-8"?>
<p:tagLst xmlns:a="http://schemas.openxmlformats.org/drawingml/2006/main" xmlns:r="http://schemas.openxmlformats.org/officeDocument/2006/relationships" xmlns:p="http://schemas.openxmlformats.org/presentationml/2006/main">
  <p:tag name="SYNOPSYS-SHAPE" val="Y"/>
</p:tagLst>
</file>

<file path=ppt/tags/tag59.xml><?xml version="1.0" encoding="utf-8"?>
<p:tagLst xmlns:a="http://schemas.openxmlformats.org/drawingml/2006/main" xmlns:r="http://schemas.openxmlformats.org/officeDocument/2006/relationships" xmlns:p="http://schemas.openxmlformats.org/presentationml/2006/main">
  <p:tag name="SYNOPSYS-SHAPE" val="Y"/>
</p:tagLst>
</file>

<file path=ppt/tags/tag6.xml><?xml version="1.0" encoding="utf-8"?>
<p:tagLst xmlns:a="http://schemas.openxmlformats.org/drawingml/2006/main" xmlns:r="http://schemas.openxmlformats.org/officeDocument/2006/relationships" xmlns:p="http://schemas.openxmlformats.org/presentationml/2006/main">
  <p:tag name="SYNOPSYS-TEMPLATE-001" val="9/10/2018 5:47:52 PM"/>
  <p:tag name="SYNOPSYS-SHAPE" val="Y"/>
</p:tagLst>
</file>

<file path=ppt/tags/tag60.xml><?xml version="1.0" encoding="utf-8"?>
<p:tagLst xmlns:a="http://schemas.openxmlformats.org/drawingml/2006/main" xmlns:r="http://schemas.openxmlformats.org/officeDocument/2006/relationships" xmlns:p="http://schemas.openxmlformats.org/presentationml/2006/main">
  <p:tag name="SYNOPSYS-SHAPE" val="Y"/>
</p:tagLst>
</file>

<file path=ppt/tags/tag61.xml><?xml version="1.0" encoding="utf-8"?>
<p:tagLst xmlns:a="http://schemas.openxmlformats.org/drawingml/2006/main" xmlns:r="http://schemas.openxmlformats.org/officeDocument/2006/relationships" xmlns:p="http://schemas.openxmlformats.org/presentationml/2006/main">
  <p:tag name="SYNOPSYS-SHAPE" val="Y"/>
</p:tagLst>
</file>

<file path=ppt/tags/tag62.xml><?xml version="1.0" encoding="utf-8"?>
<p:tagLst xmlns:a="http://schemas.openxmlformats.org/drawingml/2006/main" xmlns:r="http://schemas.openxmlformats.org/officeDocument/2006/relationships" xmlns:p="http://schemas.openxmlformats.org/presentationml/2006/main">
  <p:tag name="SYNOPSYS-SHAPE" val="Y"/>
</p:tagLst>
</file>

<file path=ppt/tags/tag63.xml><?xml version="1.0" encoding="utf-8"?>
<p:tagLst xmlns:a="http://schemas.openxmlformats.org/drawingml/2006/main" xmlns:r="http://schemas.openxmlformats.org/officeDocument/2006/relationships" xmlns:p="http://schemas.openxmlformats.org/presentationml/2006/main">
  <p:tag name="SYNOPSYS-SHAPE" val="Y"/>
</p:tagLst>
</file>

<file path=ppt/tags/tag64.xml><?xml version="1.0" encoding="utf-8"?>
<p:tagLst xmlns:a="http://schemas.openxmlformats.org/drawingml/2006/main" xmlns:r="http://schemas.openxmlformats.org/officeDocument/2006/relationships" xmlns:p="http://schemas.openxmlformats.org/presentationml/2006/main">
  <p:tag name="SYNOPSYS-SHAPE" val="Y"/>
</p:tagLst>
</file>

<file path=ppt/tags/tag65.xml><?xml version="1.0" encoding="utf-8"?>
<p:tagLst xmlns:a="http://schemas.openxmlformats.org/drawingml/2006/main" xmlns:r="http://schemas.openxmlformats.org/officeDocument/2006/relationships" xmlns:p="http://schemas.openxmlformats.org/presentationml/2006/main">
  <p:tag name="SYNOPSYS-SHAPE" val="Y"/>
</p:tagLst>
</file>

<file path=ppt/tags/tag66.xml><?xml version="1.0" encoding="utf-8"?>
<p:tagLst xmlns:a="http://schemas.openxmlformats.org/drawingml/2006/main" xmlns:r="http://schemas.openxmlformats.org/officeDocument/2006/relationships" xmlns:p="http://schemas.openxmlformats.org/presentationml/2006/main">
  <p:tag name="SYNOPSYS-SHAPE" val="Y"/>
</p:tagLst>
</file>

<file path=ppt/tags/tag67.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68.xml><?xml version="1.0" encoding="utf-8"?>
<p:tagLst xmlns:a="http://schemas.openxmlformats.org/drawingml/2006/main" xmlns:r="http://schemas.openxmlformats.org/officeDocument/2006/relationships" xmlns:p="http://schemas.openxmlformats.org/presentationml/2006/main">
  <p:tag name="SYNOPSYS-SHAPE" val="Y"/>
</p:tagLst>
</file>

<file path=ppt/tags/tag69.xml><?xml version="1.0" encoding="utf-8"?>
<p:tagLst xmlns:a="http://schemas.openxmlformats.org/drawingml/2006/main" xmlns:r="http://schemas.openxmlformats.org/officeDocument/2006/relationships" xmlns:p="http://schemas.openxmlformats.org/presentationml/2006/main">
  <p:tag name="SYNOPSYS-SHAPE" val="Y"/>
</p:tagLst>
</file>

<file path=ppt/tags/tag7.xml><?xml version="1.0" encoding="utf-8"?>
<p:tagLst xmlns:a="http://schemas.openxmlformats.org/drawingml/2006/main" xmlns:r="http://schemas.openxmlformats.org/officeDocument/2006/relationships" xmlns:p="http://schemas.openxmlformats.org/presentationml/2006/main">
  <p:tag name="SYNOPSYS-SHAPE" val="Y"/>
</p:tagLst>
</file>

<file path=ppt/tags/tag70.xml><?xml version="1.0" encoding="utf-8"?>
<p:tagLst xmlns:a="http://schemas.openxmlformats.org/drawingml/2006/main" xmlns:r="http://schemas.openxmlformats.org/officeDocument/2006/relationships" xmlns:p="http://schemas.openxmlformats.org/presentationml/2006/main">
  <p:tag name="MM_SLIDE_TYPE" val="6"/>
  <p:tag name="SYNOPSYS-SHAPE" val="Y"/>
</p:tagLst>
</file>

<file path=ppt/tags/tag71.xml><?xml version="1.0" encoding="utf-8"?>
<p:tagLst xmlns:a="http://schemas.openxmlformats.org/drawingml/2006/main" xmlns:r="http://schemas.openxmlformats.org/officeDocument/2006/relationships" xmlns:p="http://schemas.openxmlformats.org/presentationml/2006/main">
  <p:tag name="SYNOPSYS-SHAPE" val="Y"/>
</p:tagLst>
</file>

<file path=ppt/tags/tag72.xml><?xml version="1.0" encoding="utf-8"?>
<p:tagLst xmlns:a="http://schemas.openxmlformats.org/drawingml/2006/main" xmlns:r="http://schemas.openxmlformats.org/officeDocument/2006/relationships" xmlns:p="http://schemas.openxmlformats.org/presentationml/2006/main">
  <p:tag name="SYNOPSYS-SHAPE" val="Y"/>
</p:tagLst>
</file>

<file path=ppt/tags/tag73.xml><?xml version="1.0" encoding="utf-8"?>
<p:tagLst xmlns:a="http://schemas.openxmlformats.org/drawingml/2006/main" xmlns:r="http://schemas.openxmlformats.org/officeDocument/2006/relationships" xmlns:p="http://schemas.openxmlformats.org/presentationml/2006/main">
  <p:tag name="SYNOPSYS:CONSTMT" val="1"/>
</p:tagLst>
</file>

<file path=ppt/tags/tag74.xml><?xml version="1.0" encoding="utf-8"?>
<p:tagLst xmlns:a="http://schemas.openxmlformats.org/drawingml/2006/main" xmlns:r="http://schemas.openxmlformats.org/officeDocument/2006/relationships" xmlns:p="http://schemas.openxmlformats.org/presentationml/2006/main">
  <p:tag name="SYNOPSYS:CONSTMT" val="1"/>
</p:tagLst>
</file>

<file path=ppt/tags/tag75.xml><?xml version="1.0" encoding="utf-8"?>
<p:tagLst xmlns:a="http://schemas.openxmlformats.org/drawingml/2006/main" xmlns:r="http://schemas.openxmlformats.org/officeDocument/2006/relationships" xmlns:p="http://schemas.openxmlformats.org/presentationml/2006/main">
  <p:tag name="SYNOPSYS:CONSTMT" val="1"/>
</p:tagLst>
</file>

<file path=ppt/tags/tag76.xml><?xml version="1.0" encoding="utf-8"?>
<p:tagLst xmlns:a="http://schemas.openxmlformats.org/drawingml/2006/main" xmlns:r="http://schemas.openxmlformats.org/officeDocument/2006/relationships" xmlns:p="http://schemas.openxmlformats.org/presentationml/2006/main">
  <p:tag name="SYNOPSYS:CONSTMT" val="1"/>
</p:tagLst>
</file>

<file path=ppt/tags/tag77.xml><?xml version="1.0" encoding="utf-8"?>
<p:tagLst xmlns:a="http://schemas.openxmlformats.org/drawingml/2006/main" xmlns:r="http://schemas.openxmlformats.org/officeDocument/2006/relationships" xmlns:p="http://schemas.openxmlformats.org/presentationml/2006/main">
  <p:tag name="SYNOPSYS:CONSTMT" val="1"/>
</p:tagLst>
</file>

<file path=ppt/tags/tag78.xml><?xml version="1.0" encoding="utf-8"?>
<p:tagLst xmlns:a="http://schemas.openxmlformats.org/drawingml/2006/main" xmlns:r="http://schemas.openxmlformats.org/officeDocument/2006/relationships" xmlns:p="http://schemas.openxmlformats.org/presentationml/2006/main">
  <p:tag name="SYNOPSYS:CONSTMT" val="1"/>
</p:tagLst>
</file>

<file path=ppt/tags/tag79.xml><?xml version="1.0" encoding="utf-8"?>
<p:tagLst xmlns:a="http://schemas.openxmlformats.org/drawingml/2006/main" xmlns:r="http://schemas.openxmlformats.org/officeDocument/2006/relationships" xmlns:p="http://schemas.openxmlformats.org/presentationml/2006/main">
  <p:tag name="SYNOPSYS:CONSTMT" val="1"/>
</p:tagLst>
</file>

<file path=ppt/tags/tag8.xml><?xml version="1.0" encoding="utf-8"?>
<p:tagLst xmlns:a="http://schemas.openxmlformats.org/drawingml/2006/main" xmlns:r="http://schemas.openxmlformats.org/officeDocument/2006/relationships" xmlns:p="http://schemas.openxmlformats.org/presentationml/2006/main">
  <p:tag name="SYNOPSYS-SHAPE" val="Y"/>
</p:tagLst>
</file>

<file path=ppt/tags/tag80.xml><?xml version="1.0" encoding="utf-8"?>
<p:tagLst xmlns:a="http://schemas.openxmlformats.org/drawingml/2006/main" xmlns:r="http://schemas.openxmlformats.org/officeDocument/2006/relationships" xmlns:p="http://schemas.openxmlformats.org/presentationml/2006/main">
  <p:tag name="SYNOPSYS:CONSTMT" val="1"/>
</p:tagLst>
</file>

<file path=ppt/tags/tag9.xml><?xml version="1.0" encoding="utf-8"?>
<p:tagLst xmlns:a="http://schemas.openxmlformats.org/drawingml/2006/main" xmlns:r="http://schemas.openxmlformats.org/officeDocument/2006/relationships" xmlns:p="http://schemas.openxmlformats.org/presentationml/2006/main">
  <p:tag name="SYNOPSYS-SHAPE" val="Y"/>
</p:tagLst>
</file>

<file path=ppt/theme/theme1.xml><?xml version="1.0" encoding="utf-8"?>
<a:theme xmlns:a="http://schemas.openxmlformats.org/drawingml/2006/main" name="Synopsys_2019">
  <a:themeElements>
    <a:clrScheme name="Synopsys">
      <a:dk1>
        <a:sysClr val="windowText" lastClr="000000"/>
      </a:dk1>
      <a:lt1>
        <a:sysClr val="window" lastClr="FFFFFF"/>
      </a:lt1>
      <a:dk2>
        <a:srgbClr val="000000"/>
      </a:dk2>
      <a:lt2>
        <a:srgbClr val="FFFFFF"/>
      </a:lt2>
      <a:accent1>
        <a:srgbClr val="4F2683"/>
      </a:accent1>
      <a:accent2>
        <a:srgbClr val="F69008"/>
      </a:accent2>
      <a:accent3>
        <a:srgbClr val="46AA42"/>
      </a:accent3>
      <a:accent4>
        <a:srgbClr val="F50505"/>
      </a:accent4>
      <a:accent5>
        <a:srgbClr val="B4B2B0"/>
      </a:accent5>
      <a:accent6>
        <a:srgbClr val="00638A"/>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t"/>
      <a:lstStyle>
        <a:defPPr algn="l">
          <a:defRPr sz="180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a:defPPr>
      </a:lstStyle>
    </a:txDef>
  </a:objectDefaults>
  <a:extraClrSchemeLst/>
  <a:custClrLst>
    <a:custClr name="Light Purple">
      <a:srgbClr val="8446AD"/>
    </a:custClr>
    <a:custClr name="Midnight Blue">
      <a:srgbClr val="244289"/>
    </a:custClr>
    <a:custClr name="Teal">
      <a:srgbClr val="00AAB8"/>
    </a:custClr>
    <a:custClr name="Yellow">
      <a:srgbClr val="FFB718"/>
    </a:custClr>
    <a:custClr name="Aquamarine">
      <a:srgbClr val="00E6BA"/>
    </a:custClr>
    <a:custClr name="Red">
      <a:srgbClr val="F50505"/>
    </a:custClr>
    <a:custClr name="Light Red">
      <a:srgbClr val="F9A08B"/>
    </a:custClr>
    <a:custClr name="Yellow">
      <a:srgbClr val="FAF020"/>
    </a:custClr>
    <a:custClr name="Light Green">
      <a:srgbClr val="BFE973"/>
    </a:custClr>
    <a:custClr name="Green">
      <a:srgbClr val="47C73D"/>
    </a:custClr>
  </a:custClrLst>
  <a:extLst>
    <a:ext uri="{05A4C25C-085E-4340-85A3-A5531E510DB2}">
      <thm15:themeFamily xmlns:thm15="http://schemas.microsoft.com/office/thememl/2012/main" name="Synopsys_PPT_Template_White_2021.pptx" id="{8CFEE655-03E0-47D6-8C05-41817B7A2332}" vid="{CD8CF77D-6547-4690-BF98-7B1821D8DB26}"/>
    </a:ext>
  </a:extLst>
</a:theme>
</file>

<file path=ppt/theme/theme2.xml><?xml version="1.0" encoding="utf-8"?>
<a:theme xmlns:a="http://schemas.openxmlformats.org/drawingml/2006/main" name="Office Theme">
  <a:themeElements>
    <a:clrScheme name="Synopsys">
      <a:dk1>
        <a:sysClr val="windowText" lastClr="000000"/>
      </a:dk1>
      <a:lt1>
        <a:sysClr val="window" lastClr="FFFFFF"/>
      </a:lt1>
      <a:dk2>
        <a:srgbClr val="000000"/>
      </a:dk2>
      <a:lt2>
        <a:srgbClr val="FFFFFF"/>
      </a:lt2>
      <a:accent1>
        <a:srgbClr val="4F2683"/>
      </a:accent1>
      <a:accent2>
        <a:srgbClr val="F69008"/>
      </a:accent2>
      <a:accent3>
        <a:srgbClr val="46AA42"/>
      </a:accent3>
      <a:accent4>
        <a:srgbClr val="F50505"/>
      </a:accent4>
      <a:accent5>
        <a:srgbClr val="B4B2B0"/>
      </a:accent5>
      <a:accent6>
        <a:srgbClr val="00638A"/>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t"/>
      <a:lstStyle>
        <a:defPPr algn="l">
          <a:defRPr sz="180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a:defPPr>
      </a:lstStyle>
    </a:txDef>
  </a:objectDefaults>
  <a:extraClrSchemeLst/>
  <a:custClrLst>
    <a:custClr name="Light Purple">
      <a:srgbClr val="8446AD"/>
    </a:custClr>
    <a:custClr name="Midnight Blue">
      <a:srgbClr val="244289"/>
    </a:custClr>
    <a:custClr name="Teal">
      <a:srgbClr val="00AAB8"/>
    </a:custClr>
    <a:custClr name="Yellow">
      <a:srgbClr val="FFB718"/>
    </a:custClr>
    <a:custClr name="Aquamarine">
      <a:srgbClr val="00E6BA"/>
    </a:custClr>
    <a:custClr name="Red">
      <a:srgbClr val="F50505"/>
    </a:custClr>
    <a:custClr name="Light Red">
      <a:srgbClr val="F9A08B"/>
    </a:custClr>
    <a:custClr name="Yellow">
      <a:srgbClr val="FAF020"/>
    </a:custClr>
    <a:custClr name="Light Green">
      <a:srgbClr val="BFE973"/>
    </a:custClr>
    <a:custClr name="Green">
      <a:srgbClr val="47C73D"/>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ynopsys">
      <a:dk1>
        <a:sysClr val="windowText" lastClr="000000"/>
      </a:dk1>
      <a:lt1>
        <a:sysClr val="window" lastClr="FFFFFF"/>
      </a:lt1>
      <a:dk2>
        <a:srgbClr val="000000"/>
      </a:dk2>
      <a:lt2>
        <a:srgbClr val="FFFFFF"/>
      </a:lt2>
      <a:accent1>
        <a:srgbClr val="4F2683"/>
      </a:accent1>
      <a:accent2>
        <a:srgbClr val="F69008"/>
      </a:accent2>
      <a:accent3>
        <a:srgbClr val="46AA42"/>
      </a:accent3>
      <a:accent4>
        <a:srgbClr val="F50505"/>
      </a:accent4>
      <a:accent5>
        <a:srgbClr val="B4B2B0"/>
      </a:accent5>
      <a:accent6>
        <a:srgbClr val="00638A"/>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t"/>
      <a:lstStyle>
        <a:defPPr algn="l">
          <a:defRPr sz="180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a:defPPr>
      </a:lstStyle>
    </a:txDef>
  </a:objectDefaults>
  <a:extraClrSchemeLst/>
  <a:custClrLst>
    <a:custClr name="Light Purple">
      <a:srgbClr val="8446AD"/>
    </a:custClr>
    <a:custClr name="Midnight Blue">
      <a:srgbClr val="244289"/>
    </a:custClr>
    <a:custClr name="Teal">
      <a:srgbClr val="00AAB8"/>
    </a:custClr>
    <a:custClr name="Yellow">
      <a:srgbClr val="FFB718"/>
    </a:custClr>
    <a:custClr name="Aquamarine">
      <a:srgbClr val="00E6BA"/>
    </a:custClr>
    <a:custClr name="Red">
      <a:srgbClr val="F50505"/>
    </a:custClr>
    <a:custClr name="Light Red">
      <a:srgbClr val="F9A08B"/>
    </a:custClr>
    <a:custClr name="Yellow">
      <a:srgbClr val="FAF020"/>
    </a:custClr>
    <a:custClr name="Light Green">
      <a:srgbClr val="BFE973"/>
    </a:custClr>
    <a:custClr name="Green">
      <a:srgbClr val="47C73D"/>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D95154EF9643247A4B9B5F4B6442AD5" ma:contentTypeVersion="1" ma:contentTypeDescription="Create a new document." ma:contentTypeScope="" ma:versionID="510a0e1104d4d37ef20dfd997d9992db">
  <xsd:schema xmlns:xsd="http://www.w3.org/2001/XMLSchema" xmlns:xs="http://www.w3.org/2001/XMLSchema" xmlns:p="http://schemas.microsoft.com/office/2006/metadata/properties" xmlns:ns2="49a709bb-1a2c-441e-b04a-3a30362613c0" targetNamespace="http://schemas.microsoft.com/office/2006/metadata/properties" ma:root="true" ma:fieldsID="1886cc2548bc6f3c292d77d067cc6637" ns2:_="">
    <xsd:import namespace="49a709bb-1a2c-441e-b04a-3a30362613c0"/>
    <xsd:element name="properties">
      <xsd:complexType>
        <xsd:sequence>
          <xsd:element name="documentManagement">
            <xsd:complexType>
              <xsd:all>
                <xsd:element ref="ns2:List_x0020_Order"/>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a709bb-1a2c-441e-b04a-3a30362613c0" elementFormDefault="qualified">
    <xsd:import namespace="http://schemas.microsoft.com/office/2006/documentManagement/types"/>
    <xsd:import namespace="http://schemas.microsoft.com/office/infopath/2007/PartnerControls"/>
    <xsd:element name="List_x0020_Order" ma:index="8" ma:displayName="List Order" ma:indexed="true" ma:internalName="List_x0020_Order" ma:percentage="FALSE">
      <xsd:simpleType>
        <xsd:restriction base="dms:Number"/>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ist_x0020_Order xmlns="49a709bb-1a2c-441e-b04a-3a30362613c0">15</List_x0020_Order>
  </documentManagement>
</p:properties>
</file>

<file path=customXml/itemProps1.xml><?xml version="1.0" encoding="utf-8"?>
<ds:datastoreItem xmlns:ds="http://schemas.openxmlformats.org/officeDocument/2006/customXml" ds:itemID="{94115FF5-E700-4CEB-8ACB-70E55BD5D7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9a709bb-1a2c-441e-b04a-3a30362613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DAFEF24-1446-44D7-B529-704DA786D762}">
  <ds:schemaRefs>
    <ds:schemaRef ds:uri="http://schemas.microsoft.com/sharepoint/v3/contenttype/forms"/>
  </ds:schemaRefs>
</ds:datastoreItem>
</file>

<file path=customXml/itemProps3.xml><?xml version="1.0" encoding="utf-8"?>
<ds:datastoreItem xmlns:ds="http://schemas.openxmlformats.org/officeDocument/2006/customXml" ds:itemID="{C625E540-4F59-484A-9C26-1886F3CE10F1}">
  <ds:schemaRefs>
    <ds:schemaRef ds:uri="49a709bb-1a2c-441e-b04a-3a30362613c0"/>
    <ds:schemaRef ds:uri="http://schemas.microsoft.com/office/2006/metadata/properties"/>
    <ds:schemaRef ds:uri="http://purl.org/dc/terms/"/>
    <ds:schemaRef ds:uri="http://schemas.microsoft.com/office/infopath/2007/PartnerControls"/>
    <ds:schemaRef ds:uri="http://www.w3.org/XML/1998/namespace"/>
    <ds:schemaRef ds:uri="http://purl.org/dc/dcmitype/"/>
    <ds:schemaRef ds:uri="http://schemas.microsoft.com/office/2006/documentManagement/types"/>
    <ds:schemaRef ds:uri="http://schemas.openxmlformats.org/package/2006/metadata/core-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581</TotalTime>
  <Words>1052</Words>
  <Application>Microsoft Office PowerPoint</Application>
  <PresentationFormat>寬螢幕</PresentationFormat>
  <Paragraphs>134</Paragraphs>
  <Slides>22</Slides>
  <Notes>0</Notes>
  <HiddenSlides>0</HiddenSlides>
  <MMClips>1</MMClips>
  <ScaleCrop>false</ScaleCrop>
  <HeadingPairs>
    <vt:vector size="6" baseType="variant">
      <vt:variant>
        <vt:lpstr>使用字型</vt:lpstr>
      </vt:variant>
      <vt:variant>
        <vt:i4>1</vt:i4>
      </vt:variant>
      <vt:variant>
        <vt:lpstr>佈景主題</vt:lpstr>
      </vt:variant>
      <vt:variant>
        <vt:i4>1</vt:i4>
      </vt:variant>
      <vt:variant>
        <vt:lpstr>投影片標題</vt:lpstr>
      </vt:variant>
      <vt:variant>
        <vt:i4>22</vt:i4>
      </vt:variant>
    </vt:vector>
  </HeadingPairs>
  <TitlesOfParts>
    <vt:vector size="24" baseType="lpstr">
      <vt:lpstr>Arial</vt:lpstr>
      <vt:lpstr>Synopsys_2019</vt:lpstr>
      <vt:lpstr>2021 Synopsys ARC 盃 AIoT 設計應用競賽 決賽作品</vt:lpstr>
      <vt:lpstr>Agenda</vt:lpstr>
      <vt:lpstr>Agenda</vt:lpstr>
      <vt:lpstr>作品概述</vt:lpstr>
      <vt:lpstr>作品概述</vt:lpstr>
      <vt:lpstr>Agenda</vt:lpstr>
      <vt:lpstr>作品創新</vt:lpstr>
      <vt:lpstr>作品難點</vt:lpstr>
      <vt:lpstr>Agenda</vt:lpstr>
      <vt:lpstr>系統架構設計</vt:lpstr>
      <vt:lpstr>作品實現</vt:lpstr>
      <vt:lpstr>設計瓶頸</vt:lpstr>
      <vt:lpstr>設計瓶頸</vt:lpstr>
      <vt:lpstr>最終決策</vt:lpstr>
      <vt:lpstr>Agenda</vt:lpstr>
      <vt:lpstr>Machine Learning 模型</vt:lpstr>
      <vt:lpstr>FCN之遺珠之憾</vt:lpstr>
      <vt:lpstr>Agenda</vt:lpstr>
      <vt:lpstr>測試結果 </vt:lpstr>
      <vt:lpstr>Agenda</vt:lpstr>
      <vt:lpstr>總結展望</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2021 Synopsys ARC 盃 AIoT 設計應用競賽</dc:title>
  <dc:creator>Anna Hsu</dc:creator>
  <cp:lastModifiedBy>蕭學謙 XIAO,XUE-QIAN</cp:lastModifiedBy>
  <cp:revision>41</cp:revision>
  <dcterms:created xsi:type="dcterms:W3CDTF">2021-02-26T02:48:02Z</dcterms:created>
  <dcterms:modified xsi:type="dcterms:W3CDTF">2021-07-25T15:50:43Z</dcterms:modified>
</cp:coreProperties>
</file>